
<file path=[Content_Types].xml><?xml version="1.0" encoding="utf-8"?>
<Types xmlns="http://schemas.openxmlformats.org/package/2006/content-types">
  <Default ContentType="application/vnd.openxmlformats-package.relationships+xml" Extension="rels"/>
  <Default ContentType="application/xml" Extension="xml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theme+xml" PartName="/ppt/theme/theme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+xml" PartName="/ppt/slides/slide1.xml"/>
  <Default ContentType="image/png" Extension="png"/>
  <Default ContentType="image/jpg" Extension="jpg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custom-properties+xml" PartName="/docProps/custom.xml"/>
  <Default ContentType="image/jpeg" Extension="jpeg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x="9753600" cy="7315200"/>
  <p:notesSz cx="9753600" cy="73152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g>
</file>

<file path=ppt/media/image23.jpg>
</file>

<file path=ppt/media/image24.jpeg>
</file>

<file path=ppt/media/image25.jpeg>
</file>

<file path=ppt/media/image26.jpg>
</file>

<file path=ppt/media/image27.jpeg>
</file>

<file path=ppt/media/image28.jpg>
</file>

<file path=ppt/media/image29.png>
</file>

<file path=ppt/media/image3.png>
</file>

<file path=ppt/media/image30.png>
</file>

<file path=ppt/media/image31.jpeg>
</file>

<file path=ppt/media/image32.jpeg>
</file>

<file path=ppt/media/image33.jpg>
</file>

<file path=ppt/media/image34.jpg>
</file>

<file path=ppt/media/image35.jpg>
</file>

<file path=ppt/media/image36.png>
</file>

<file path=ppt/media/image37.png>
</file>

<file path=ppt/media/image38.jpeg>
</file>

<file path=ppt/media/image39.jpg>
</file>

<file path=ppt/media/image4.png>
</file>

<file path=ppt/media/image40.jpg>
</file>

<file path=ppt/media/image41.jpg>
</file>

<file path=ppt/media/image42.jpeg>
</file>

<file path=ppt/media/image43.png>
</file>

<file path=ppt/media/image44.png>
</file>

<file path=ppt/media/image45.jp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56.png>
</file>

<file path=ppt/media/image57.jpg>
</file>

<file path=ppt/media/image58.png>
</file>

<file path=ppt/media/image59.png>
</file>

<file path=ppt/media/image6.png>
</file>

<file path=ppt/media/image60.jpeg>
</file>

<file path=ppt/media/image7.png>
</file>

<file path=ppt/media/image8.jp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31520" y="2267712"/>
            <a:ext cx="8290560" cy="15361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463040" y="4096512"/>
            <a:ext cx="6827520" cy="1828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487680" y="1682496"/>
            <a:ext cx="4242816" cy="48280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023104" y="1682496"/>
            <a:ext cx="4242816" cy="48280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2631" y="106806"/>
            <a:ext cx="9508337" cy="27708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79628" y="1183005"/>
            <a:ext cx="6379845" cy="40525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316224" y="6803136"/>
            <a:ext cx="3121152" cy="365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487680" y="6803136"/>
            <a:ext cx="2243328" cy="365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7022592" y="6803136"/>
            <a:ext cx="2243328" cy="365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jp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jpg"/><Relationship Id="rId10" Type="http://schemas.openxmlformats.org/officeDocument/2006/relationships/image" Target="../media/image9.png"/><Relationship Id="rId11" Type="http://schemas.openxmlformats.org/officeDocument/2006/relationships/image" Target="../media/image10.png"/></Relationships>

</file>

<file path=ppt/slides/_rels/slide10.xml.rels><?xml version="1.0" encoding="UTF-8" standalone="yes" 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25.jpeg" Type="http://schemas.openxmlformats.org/officeDocument/2006/relationships/image"/><Relationship Id="rId3" Target="../media/image26.jpg" Type="http://schemas.openxmlformats.org/officeDocument/2006/relationships/image"/></Relationships>
</file>

<file path=ppt/slides/_rels/slide11.xml.rels><?xml version="1.0" encoding="UTF-8" standalone="yes" 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27.jpeg" Type="http://schemas.openxmlformats.org/officeDocument/2006/relationships/image"/><Relationship Id="rId3" Target="../media/image28.jpg" Type="http://schemas.openxmlformats.org/officeDocument/2006/relationships/image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
</file>

<file path=ppt/slides/_rels/slide13.xml.rels><?xml version="1.0" encoding="UTF-8" standalone="yes" ?><Relationships xmlns="http://schemas.openxmlformats.org/package/2006/relationships"><Relationship Id="rId1" Target="../slideLayouts/slideLayout4.xml" Type="http://schemas.openxmlformats.org/officeDocument/2006/relationships/slideLayout"/><Relationship Id="rId2" Target="../media/image31.jpeg" Type="http://schemas.openxmlformats.org/officeDocument/2006/relationships/image"/></Relationships>
</file>

<file path=ppt/slides/_rels/slide14.xml.rels><?xml version="1.0" encoding="UTF-8" standalone="yes" ?><Relationships xmlns="http://schemas.openxmlformats.org/package/2006/relationships"><Relationship Id="rId1" Target="../slideLayouts/slideLayout4.xml" Type="http://schemas.openxmlformats.org/officeDocument/2006/relationships/slideLayout"/><Relationship Id="rId2" Target="../media/image32.jpeg" Type="http://schemas.openxmlformats.org/officeDocument/2006/relationships/image"/><Relationship Id="rId3" Target="../media/image33.jpg" Type="http://schemas.openxmlformats.org/officeDocument/2006/relationships/image"/><Relationship Id="rId4" Target="../media/image34.jpg" Type="http://schemas.openxmlformats.org/officeDocument/2006/relationships/image"/><Relationship Id="rId5" Target="../media/image35.jpg" Type="http://schemas.openxmlformats.org/officeDocument/2006/relationships/image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png"/></Relationships>

</file>

<file path=ppt/slides/_rels/slide17.xml.rels><?xml version="1.0" encoding="UTF-8" standalone="yes" ?><Relationships xmlns="http://schemas.openxmlformats.org/package/2006/relationships"><Relationship Id="rId1" Target="../slideLayouts/slideLayout4.xml" Type="http://schemas.openxmlformats.org/officeDocument/2006/relationships/slideLayout"/><Relationship Id="rId2" Target="../media/image38.jpeg" Type="http://schemas.openxmlformats.org/officeDocument/2006/relationships/image"/><Relationship Id="rId3" Target="../media/image39.jpg" Type="http://schemas.openxmlformats.org/officeDocument/2006/relationships/image"/><Relationship Id="rId4" Target="../media/image40.jpg" Type="http://schemas.openxmlformats.org/officeDocument/2006/relationships/image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1.jpg"/></Relationships>

</file>

<file path=ppt/slides/_rels/slide19.xml.rels><?xml version="1.0" encoding="UTF-8" standalone="yes" ?><Relationships xmlns="http://schemas.openxmlformats.org/package/2006/relationships"><Relationship Id="rId1" Target="../slideLayouts/slideLayout4.xml" Type="http://schemas.openxmlformats.org/officeDocument/2006/relationships/slideLayout"/><Relationship Id="rId2" Target="../media/image42.jpeg" Type="http://schemas.openxmlformats.org/officeDocument/2006/relationships/image"/><Relationship Id="rId3" Target="../media/image43.png" Type="http://schemas.openxmlformats.org/officeDocument/2006/relationships/image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4.png"/><Relationship Id="rId3" Type="http://schemas.openxmlformats.org/officeDocument/2006/relationships/image" Target="../media/image45.jp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6.png"/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5" Type="http://schemas.openxmlformats.org/officeDocument/2006/relationships/image" Target="../media/image49.png"/><Relationship Id="rId6" Type="http://schemas.openxmlformats.org/officeDocument/2006/relationships/image" Target="../media/image50.png"/><Relationship Id="rId7" Type="http://schemas.openxmlformats.org/officeDocument/2006/relationships/image" Target="../media/image51.png"/><Relationship Id="rId8" Type="http://schemas.openxmlformats.org/officeDocument/2006/relationships/image" Target="../media/image52.png"/><Relationship Id="rId9" Type="http://schemas.openxmlformats.org/officeDocument/2006/relationships/image" Target="../media/image53.png"/><Relationship Id="rId10" Type="http://schemas.openxmlformats.org/officeDocument/2006/relationships/image" Target="../media/image54.png"/><Relationship Id="rId11" Type="http://schemas.openxmlformats.org/officeDocument/2006/relationships/image" Target="../media/image55.jp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6.png"/><Relationship Id="rId3" Type="http://schemas.openxmlformats.org/officeDocument/2006/relationships/image" Target="../media/image57.jp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8.pn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9.png"/></Relationships>

</file>

<file path=ppt/slides/_rels/slide25.xml.rels><?xml version="1.0" encoding="UTF-8" standalone="yes" ?><Relationships xmlns="http://schemas.openxmlformats.org/package/2006/relationships"><Relationship Id="rId1" Target="../slideLayouts/slideLayout2.xml" Type="http://schemas.openxmlformats.org/officeDocument/2006/relationships/slideLayout"/><Relationship Id="rId2" Target="../media/image60.jpeg" Type="http://schemas.openxmlformats.org/officeDocument/2006/relationships/image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6.xml.rels><?xml version="1.0" encoding="UTF-8" standalone="yes" 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19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7.xml.rels><?xml version="1.0" encoding="UTF-8" standalone="yes" 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8.xml.rels><?xml version="1.0" encoding="UTF-8" standalone="yes" ?><Relationships xmlns="http://schemas.openxmlformats.org/package/2006/relationships"><Relationship Id="rId1" Target="../slideLayouts/slideLayout4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jpg" Type="http://schemas.openxmlformats.org/officeDocument/2006/relationships/image"/><Relationship Id="rId4" Target="../media/image23.jpg" Type="http://schemas.openxmlformats.org/officeDocument/2006/relationships/image"/></Relationships>
</file>

<file path=ppt/slides/_rels/slide9.xml.rels><?xml version="1.0" encoding="UTF-8" standalone="yes" 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24.jpeg" Type="http://schemas.openxmlformats.org/officeDocument/2006/relationships/imag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-3"/>
            <a:ext cx="9753600" cy="7315200"/>
            <a:chOff x="0" y="-3"/>
            <a:chExt cx="9753600" cy="73152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3"/>
              <a:ext cx="9753600" cy="7315202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7890" y="1150366"/>
              <a:ext cx="2757424" cy="3604641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519679" y="4466209"/>
              <a:ext cx="921727" cy="1106297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1" y="4939284"/>
              <a:ext cx="3496405" cy="2375916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132453" y="1132332"/>
              <a:ext cx="2006727" cy="2923540"/>
            </a:xfrm>
            <a:prstGeom prst="rect">
              <a:avLst/>
            </a:prstGeom>
          </p:spPr>
        </p:pic>
        <p:sp>
          <p:nvSpPr>
            <p:cNvPr id="8" name="object 8" descr=""/>
            <p:cNvSpPr/>
            <p:nvPr/>
          </p:nvSpPr>
          <p:spPr>
            <a:xfrm>
              <a:off x="4493643" y="1882613"/>
              <a:ext cx="4057015" cy="3555365"/>
            </a:xfrm>
            <a:custGeom>
              <a:avLst/>
              <a:gdLst/>
              <a:ahLst/>
              <a:cxnLst/>
              <a:rect l="l" t="t" r="r" b="b"/>
              <a:pathLst>
                <a:path w="4057015" h="3555365">
                  <a:moveTo>
                    <a:pt x="2067946" y="442673"/>
                  </a:moveTo>
                  <a:lnTo>
                    <a:pt x="2384661" y="0"/>
                  </a:lnTo>
                </a:path>
                <a:path w="4057015" h="3555365">
                  <a:moveTo>
                    <a:pt x="622866" y="3021556"/>
                  </a:moveTo>
                  <a:lnTo>
                    <a:pt x="1216153" y="3555132"/>
                  </a:lnTo>
                </a:path>
                <a:path w="4057015" h="3555365">
                  <a:moveTo>
                    <a:pt x="3426294" y="3021556"/>
                  </a:moveTo>
                  <a:lnTo>
                    <a:pt x="2793180" y="3555132"/>
                  </a:lnTo>
                </a:path>
                <a:path w="4057015" h="3555365">
                  <a:moveTo>
                    <a:pt x="3446154" y="1293880"/>
                  </a:moveTo>
                  <a:lnTo>
                    <a:pt x="3743220" y="1511412"/>
                  </a:lnTo>
                </a:path>
                <a:path w="4057015" h="3555365">
                  <a:moveTo>
                    <a:pt x="557896" y="1285001"/>
                  </a:moveTo>
                  <a:lnTo>
                    <a:pt x="266006" y="1511412"/>
                  </a:lnTo>
                </a:path>
                <a:path w="4057015" h="3555365">
                  <a:moveTo>
                    <a:pt x="3446154" y="1157632"/>
                  </a:moveTo>
                  <a:lnTo>
                    <a:pt x="3743220" y="941157"/>
                  </a:lnTo>
                </a:path>
                <a:path w="4057015" h="3555365">
                  <a:moveTo>
                    <a:pt x="557896" y="1148753"/>
                  </a:moveTo>
                  <a:lnTo>
                    <a:pt x="266006" y="922025"/>
                  </a:lnTo>
                </a:path>
                <a:path w="4057015" h="3555365">
                  <a:moveTo>
                    <a:pt x="1999807" y="1431925"/>
                  </a:moveTo>
                  <a:lnTo>
                    <a:pt x="1999807" y="716227"/>
                  </a:lnTo>
                </a:path>
                <a:path w="4057015" h="3555365">
                  <a:moveTo>
                    <a:pt x="1053252" y="2576028"/>
                  </a:moveTo>
                  <a:lnTo>
                    <a:pt x="607865" y="3001261"/>
                  </a:lnTo>
                </a:path>
                <a:path w="4057015" h="3555365">
                  <a:moveTo>
                    <a:pt x="2935691" y="2566515"/>
                  </a:moveTo>
                  <a:lnTo>
                    <a:pt x="3394284" y="3001261"/>
                  </a:lnTo>
                </a:path>
                <a:path w="4057015" h="3555365">
                  <a:moveTo>
                    <a:pt x="1064133" y="1435307"/>
                  </a:moveTo>
                  <a:lnTo>
                    <a:pt x="776470" y="1226232"/>
                  </a:lnTo>
                </a:path>
                <a:path w="4057015" h="3555365">
                  <a:moveTo>
                    <a:pt x="2945199" y="1435307"/>
                  </a:moveTo>
                  <a:lnTo>
                    <a:pt x="3247547" y="1206994"/>
                  </a:lnTo>
                </a:path>
                <a:path w="4057015" h="3555365">
                  <a:moveTo>
                    <a:pt x="1931667" y="442673"/>
                  </a:moveTo>
                  <a:lnTo>
                    <a:pt x="1614952" y="0"/>
                  </a:lnTo>
                </a:path>
                <a:path w="4057015" h="3555365">
                  <a:moveTo>
                    <a:pt x="522400" y="3095969"/>
                  </a:moveTo>
                  <a:lnTo>
                    <a:pt x="0" y="3555132"/>
                  </a:lnTo>
                </a:path>
                <a:path w="4057015" h="3555365">
                  <a:moveTo>
                    <a:pt x="3526865" y="3095969"/>
                  </a:moveTo>
                  <a:lnTo>
                    <a:pt x="4056766" y="3555132"/>
                  </a:lnTo>
                </a:path>
              </a:pathLst>
            </a:custGeom>
            <a:ln w="28509">
              <a:solidFill>
                <a:srgbClr val="F0EED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7082722" y="2284275"/>
              <a:ext cx="492125" cy="494665"/>
            </a:xfrm>
            <a:custGeom>
              <a:avLst/>
              <a:gdLst/>
              <a:ahLst/>
              <a:cxnLst/>
              <a:rect l="l" t="t" r="r" b="b"/>
              <a:pathLst>
                <a:path w="492125" h="494664">
                  <a:moveTo>
                    <a:pt x="245618" y="0"/>
                  </a:moveTo>
                  <a:lnTo>
                    <a:pt x="170189" y="11732"/>
                  </a:lnTo>
                  <a:lnTo>
                    <a:pt x="115044" y="37206"/>
                  </a:lnTo>
                  <a:lnTo>
                    <a:pt x="68033" y="75258"/>
                  </a:lnTo>
                  <a:lnTo>
                    <a:pt x="35812" y="116799"/>
                  </a:lnTo>
                  <a:lnTo>
                    <a:pt x="11514" y="167852"/>
                  </a:lnTo>
                  <a:lnTo>
                    <a:pt x="528" y="214889"/>
                  </a:lnTo>
                  <a:lnTo>
                    <a:pt x="0" y="275667"/>
                  </a:lnTo>
                  <a:lnTo>
                    <a:pt x="11515" y="326826"/>
                  </a:lnTo>
                  <a:lnTo>
                    <a:pt x="37925" y="381473"/>
                  </a:lnTo>
                  <a:lnTo>
                    <a:pt x="73738" y="425233"/>
                  </a:lnTo>
                  <a:lnTo>
                    <a:pt x="125608" y="463496"/>
                  </a:lnTo>
                  <a:lnTo>
                    <a:pt x="177795" y="485165"/>
                  </a:lnTo>
                  <a:lnTo>
                    <a:pt x="229454" y="494150"/>
                  </a:lnTo>
                  <a:lnTo>
                    <a:pt x="285973" y="491296"/>
                  </a:lnTo>
                  <a:lnTo>
                    <a:pt x="343971" y="474278"/>
                  </a:lnTo>
                  <a:lnTo>
                    <a:pt x="389714" y="448381"/>
                  </a:lnTo>
                  <a:lnTo>
                    <a:pt x="434189" y="407475"/>
                  </a:lnTo>
                  <a:lnTo>
                    <a:pt x="459649" y="371114"/>
                  </a:lnTo>
                  <a:lnTo>
                    <a:pt x="483418" y="315304"/>
                  </a:lnTo>
                  <a:lnTo>
                    <a:pt x="492081" y="267528"/>
                  </a:lnTo>
                  <a:lnTo>
                    <a:pt x="489651" y="207067"/>
                  </a:lnTo>
                  <a:lnTo>
                    <a:pt x="472431" y="149037"/>
                  </a:lnTo>
                  <a:lnTo>
                    <a:pt x="441795" y="96821"/>
                  </a:lnTo>
                  <a:lnTo>
                    <a:pt x="399327" y="53590"/>
                  </a:lnTo>
                  <a:lnTo>
                    <a:pt x="347668" y="21985"/>
                  </a:lnTo>
                  <a:lnTo>
                    <a:pt x="297805" y="5390"/>
                  </a:lnTo>
                  <a:lnTo>
                    <a:pt x="245618" y="0"/>
                  </a:lnTo>
                  <a:close/>
                </a:path>
              </a:pathLst>
            </a:custGeom>
            <a:solidFill>
              <a:srgbClr val="18131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7081243" y="2284275"/>
              <a:ext cx="494665" cy="494665"/>
            </a:xfrm>
            <a:custGeom>
              <a:avLst/>
              <a:gdLst/>
              <a:ahLst/>
              <a:cxnLst/>
              <a:rect l="l" t="t" r="r" b="b"/>
              <a:pathLst>
                <a:path w="494665" h="494664">
                  <a:moveTo>
                    <a:pt x="247097" y="0"/>
                  </a:moveTo>
                  <a:lnTo>
                    <a:pt x="251217" y="0"/>
                  </a:lnTo>
                  <a:lnTo>
                    <a:pt x="255231" y="105"/>
                  </a:lnTo>
                  <a:lnTo>
                    <a:pt x="259351" y="211"/>
                  </a:lnTo>
                  <a:lnTo>
                    <a:pt x="263366" y="317"/>
                  </a:lnTo>
                  <a:lnTo>
                    <a:pt x="267380" y="739"/>
                  </a:lnTo>
                  <a:lnTo>
                    <a:pt x="271500" y="1057"/>
                  </a:lnTo>
                  <a:lnTo>
                    <a:pt x="295375" y="4650"/>
                  </a:lnTo>
                  <a:lnTo>
                    <a:pt x="299284" y="5390"/>
                  </a:lnTo>
                  <a:lnTo>
                    <a:pt x="303298" y="6342"/>
                  </a:lnTo>
                  <a:lnTo>
                    <a:pt x="307207" y="7293"/>
                  </a:lnTo>
                  <a:lnTo>
                    <a:pt x="311116" y="8350"/>
                  </a:lnTo>
                  <a:lnTo>
                    <a:pt x="315025" y="9301"/>
                  </a:lnTo>
                  <a:lnTo>
                    <a:pt x="318828" y="10570"/>
                  </a:lnTo>
                  <a:lnTo>
                    <a:pt x="322631" y="11838"/>
                  </a:lnTo>
                  <a:lnTo>
                    <a:pt x="326540" y="13001"/>
                  </a:lnTo>
                  <a:lnTo>
                    <a:pt x="330343" y="14375"/>
                  </a:lnTo>
                  <a:lnTo>
                    <a:pt x="334146" y="15855"/>
                  </a:lnTo>
                  <a:lnTo>
                    <a:pt x="337949" y="17229"/>
                  </a:lnTo>
                  <a:lnTo>
                    <a:pt x="341646" y="18814"/>
                  </a:lnTo>
                  <a:lnTo>
                    <a:pt x="345344" y="20505"/>
                  </a:lnTo>
                  <a:lnTo>
                    <a:pt x="349147" y="21985"/>
                  </a:lnTo>
                  <a:lnTo>
                    <a:pt x="352739" y="23782"/>
                  </a:lnTo>
                  <a:lnTo>
                    <a:pt x="356436" y="25579"/>
                  </a:lnTo>
                  <a:lnTo>
                    <a:pt x="360134" y="27376"/>
                  </a:lnTo>
                  <a:lnTo>
                    <a:pt x="363726" y="29279"/>
                  </a:lnTo>
                  <a:lnTo>
                    <a:pt x="367212" y="31181"/>
                  </a:lnTo>
                  <a:lnTo>
                    <a:pt x="370804" y="33189"/>
                  </a:lnTo>
                  <a:lnTo>
                    <a:pt x="374184" y="35198"/>
                  </a:lnTo>
                  <a:lnTo>
                    <a:pt x="377565" y="37206"/>
                  </a:lnTo>
                  <a:lnTo>
                    <a:pt x="394362" y="48622"/>
                  </a:lnTo>
                  <a:lnTo>
                    <a:pt x="397531" y="51053"/>
                  </a:lnTo>
                  <a:lnTo>
                    <a:pt x="400806" y="53590"/>
                  </a:lnTo>
                  <a:lnTo>
                    <a:pt x="403870" y="56126"/>
                  </a:lnTo>
                  <a:lnTo>
                    <a:pt x="406828" y="58663"/>
                  </a:lnTo>
                  <a:lnTo>
                    <a:pt x="409997" y="61306"/>
                  </a:lnTo>
                  <a:lnTo>
                    <a:pt x="413061" y="64054"/>
                  </a:lnTo>
                  <a:lnTo>
                    <a:pt x="416124" y="66908"/>
                  </a:lnTo>
                  <a:lnTo>
                    <a:pt x="419082" y="69550"/>
                  </a:lnTo>
                  <a:lnTo>
                    <a:pt x="421829" y="72510"/>
                  </a:lnTo>
                  <a:lnTo>
                    <a:pt x="424576" y="75364"/>
                  </a:lnTo>
                  <a:lnTo>
                    <a:pt x="427534" y="78324"/>
                  </a:lnTo>
                  <a:lnTo>
                    <a:pt x="430175" y="81178"/>
                  </a:lnTo>
                  <a:lnTo>
                    <a:pt x="432816" y="84137"/>
                  </a:lnTo>
                  <a:lnTo>
                    <a:pt x="435457" y="87308"/>
                  </a:lnTo>
                  <a:lnTo>
                    <a:pt x="438203" y="90479"/>
                  </a:lnTo>
                  <a:lnTo>
                    <a:pt x="440844" y="93650"/>
                  </a:lnTo>
                  <a:lnTo>
                    <a:pt x="443274" y="96821"/>
                  </a:lnTo>
                  <a:lnTo>
                    <a:pt x="445598" y="100098"/>
                  </a:lnTo>
                  <a:lnTo>
                    <a:pt x="448028" y="103375"/>
                  </a:lnTo>
                  <a:lnTo>
                    <a:pt x="450352" y="106651"/>
                  </a:lnTo>
                  <a:lnTo>
                    <a:pt x="452571" y="109928"/>
                  </a:lnTo>
                  <a:lnTo>
                    <a:pt x="454895" y="113311"/>
                  </a:lnTo>
                  <a:lnTo>
                    <a:pt x="457008" y="116799"/>
                  </a:lnTo>
                  <a:lnTo>
                    <a:pt x="459015" y="120287"/>
                  </a:lnTo>
                  <a:lnTo>
                    <a:pt x="461128" y="123669"/>
                  </a:lnTo>
                  <a:lnTo>
                    <a:pt x="470424" y="141638"/>
                  </a:lnTo>
                  <a:lnTo>
                    <a:pt x="472220" y="145338"/>
                  </a:lnTo>
                  <a:lnTo>
                    <a:pt x="473910" y="149037"/>
                  </a:lnTo>
                  <a:lnTo>
                    <a:pt x="475389" y="152843"/>
                  </a:lnTo>
                  <a:lnTo>
                    <a:pt x="476974" y="156648"/>
                  </a:lnTo>
                  <a:lnTo>
                    <a:pt x="483630" y="175674"/>
                  </a:lnTo>
                  <a:lnTo>
                    <a:pt x="484792" y="179585"/>
                  </a:lnTo>
                  <a:lnTo>
                    <a:pt x="485954" y="183390"/>
                  </a:lnTo>
                  <a:lnTo>
                    <a:pt x="486904" y="187301"/>
                  </a:lnTo>
                  <a:lnTo>
                    <a:pt x="487961" y="191212"/>
                  </a:lnTo>
                  <a:lnTo>
                    <a:pt x="488806" y="195123"/>
                  </a:lnTo>
                  <a:lnTo>
                    <a:pt x="489546" y="199034"/>
                  </a:lnTo>
                  <a:lnTo>
                    <a:pt x="490391" y="203050"/>
                  </a:lnTo>
                  <a:lnTo>
                    <a:pt x="491130" y="207067"/>
                  </a:lnTo>
                  <a:lnTo>
                    <a:pt x="491658" y="210978"/>
                  </a:lnTo>
                  <a:lnTo>
                    <a:pt x="492081" y="214889"/>
                  </a:lnTo>
                  <a:lnTo>
                    <a:pt x="492715" y="219011"/>
                  </a:lnTo>
                  <a:lnTo>
                    <a:pt x="493137" y="223028"/>
                  </a:lnTo>
                  <a:lnTo>
                    <a:pt x="493560" y="227044"/>
                  </a:lnTo>
                  <a:lnTo>
                    <a:pt x="493771" y="231167"/>
                  </a:lnTo>
                  <a:lnTo>
                    <a:pt x="493983" y="235078"/>
                  </a:lnTo>
                  <a:lnTo>
                    <a:pt x="494299" y="238988"/>
                  </a:lnTo>
                  <a:lnTo>
                    <a:pt x="494299" y="243216"/>
                  </a:lnTo>
                  <a:lnTo>
                    <a:pt x="494299" y="247233"/>
                  </a:lnTo>
                  <a:lnTo>
                    <a:pt x="494299" y="251250"/>
                  </a:lnTo>
                  <a:lnTo>
                    <a:pt x="494194" y="255372"/>
                  </a:lnTo>
                  <a:lnTo>
                    <a:pt x="493983" y="259389"/>
                  </a:lnTo>
                  <a:lnTo>
                    <a:pt x="493877" y="263511"/>
                  </a:lnTo>
                  <a:lnTo>
                    <a:pt x="493560" y="267528"/>
                  </a:lnTo>
                  <a:lnTo>
                    <a:pt x="493137" y="271544"/>
                  </a:lnTo>
                  <a:lnTo>
                    <a:pt x="492715" y="275667"/>
                  </a:lnTo>
                  <a:lnTo>
                    <a:pt x="492292" y="279683"/>
                  </a:lnTo>
                  <a:lnTo>
                    <a:pt x="491658" y="283594"/>
                  </a:lnTo>
                  <a:lnTo>
                    <a:pt x="491025" y="287505"/>
                  </a:lnTo>
                  <a:lnTo>
                    <a:pt x="490391" y="291627"/>
                  </a:lnTo>
                  <a:lnTo>
                    <a:pt x="489546" y="295538"/>
                  </a:lnTo>
                  <a:lnTo>
                    <a:pt x="488806" y="299449"/>
                  </a:lnTo>
                  <a:lnTo>
                    <a:pt x="487961" y="303360"/>
                  </a:lnTo>
                  <a:lnTo>
                    <a:pt x="486904" y="307482"/>
                  </a:lnTo>
                  <a:lnTo>
                    <a:pt x="485954" y="311499"/>
                  </a:lnTo>
                  <a:lnTo>
                    <a:pt x="484897" y="315304"/>
                  </a:lnTo>
                  <a:lnTo>
                    <a:pt x="483630" y="319109"/>
                  </a:lnTo>
                  <a:lnTo>
                    <a:pt x="482362" y="322915"/>
                  </a:lnTo>
                  <a:lnTo>
                    <a:pt x="481200" y="326826"/>
                  </a:lnTo>
                  <a:lnTo>
                    <a:pt x="479826" y="330631"/>
                  </a:lnTo>
                  <a:lnTo>
                    <a:pt x="478453" y="334436"/>
                  </a:lnTo>
                  <a:lnTo>
                    <a:pt x="477080" y="338241"/>
                  </a:lnTo>
                  <a:lnTo>
                    <a:pt x="475389" y="341941"/>
                  </a:lnTo>
                  <a:lnTo>
                    <a:pt x="473805" y="345640"/>
                  </a:lnTo>
                  <a:lnTo>
                    <a:pt x="472220" y="349446"/>
                  </a:lnTo>
                  <a:lnTo>
                    <a:pt x="470424" y="353039"/>
                  </a:lnTo>
                  <a:lnTo>
                    <a:pt x="468734" y="356739"/>
                  </a:lnTo>
                  <a:lnTo>
                    <a:pt x="466938" y="360333"/>
                  </a:lnTo>
                  <a:lnTo>
                    <a:pt x="465037" y="363927"/>
                  </a:lnTo>
                  <a:lnTo>
                    <a:pt x="463135" y="367626"/>
                  </a:lnTo>
                  <a:lnTo>
                    <a:pt x="461128" y="371114"/>
                  </a:lnTo>
                  <a:lnTo>
                    <a:pt x="459015" y="374497"/>
                  </a:lnTo>
                  <a:lnTo>
                    <a:pt x="457008" y="377879"/>
                  </a:lnTo>
                  <a:lnTo>
                    <a:pt x="454789" y="381367"/>
                  </a:lnTo>
                  <a:lnTo>
                    <a:pt x="452571" y="384750"/>
                  </a:lnTo>
                  <a:lnTo>
                    <a:pt x="450458" y="388132"/>
                  </a:lnTo>
                  <a:lnTo>
                    <a:pt x="448028" y="391514"/>
                  </a:lnTo>
                  <a:lnTo>
                    <a:pt x="445598" y="394685"/>
                  </a:lnTo>
                  <a:lnTo>
                    <a:pt x="443274" y="397856"/>
                  </a:lnTo>
                  <a:lnTo>
                    <a:pt x="440739" y="401133"/>
                  </a:lnTo>
                  <a:lnTo>
                    <a:pt x="438203" y="404304"/>
                  </a:lnTo>
                  <a:lnTo>
                    <a:pt x="435668" y="407475"/>
                  </a:lnTo>
                  <a:lnTo>
                    <a:pt x="432921" y="410435"/>
                  </a:lnTo>
                  <a:lnTo>
                    <a:pt x="430175" y="413500"/>
                  </a:lnTo>
                  <a:lnTo>
                    <a:pt x="427428" y="416565"/>
                  </a:lnTo>
                  <a:lnTo>
                    <a:pt x="424787" y="419525"/>
                  </a:lnTo>
                  <a:lnTo>
                    <a:pt x="421829" y="422273"/>
                  </a:lnTo>
                  <a:lnTo>
                    <a:pt x="418871" y="425021"/>
                  </a:lnTo>
                  <a:lnTo>
                    <a:pt x="416019" y="427981"/>
                  </a:lnTo>
                  <a:lnTo>
                    <a:pt x="413061" y="430624"/>
                  </a:lnTo>
                  <a:lnTo>
                    <a:pt x="410208" y="433266"/>
                  </a:lnTo>
                  <a:lnTo>
                    <a:pt x="407039" y="435909"/>
                  </a:lnTo>
                  <a:lnTo>
                    <a:pt x="403870" y="438445"/>
                  </a:lnTo>
                  <a:lnTo>
                    <a:pt x="400700" y="440982"/>
                  </a:lnTo>
                  <a:lnTo>
                    <a:pt x="397531" y="443519"/>
                  </a:lnTo>
                  <a:lnTo>
                    <a:pt x="394362" y="445950"/>
                  </a:lnTo>
                  <a:lnTo>
                    <a:pt x="391193" y="448381"/>
                  </a:lnTo>
                  <a:lnTo>
                    <a:pt x="387706" y="450707"/>
                  </a:lnTo>
                  <a:lnTo>
                    <a:pt x="384432" y="452926"/>
                  </a:lnTo>
                  <a:lnTo>
                    <a:pt x="381157" y="455252"/>
                  </a:lnTo>
                  <a:lnTo>
                    <a:pt x="377776" y="457366"/>
                  </a:lnTo>
                  <a:lnTo>
                    <a:pt x="374184" y="459374"/>
                  </a:lnTo>
                  <a:lnTo>
                    <a:pt x="370698" y="461382"/>
                  </a:lnTo>
                  <a:lnTo>
                    <a:pt x="367212" y="463496"/>
                  </a:lnTo>
                  <a:lnTo>
                    <a:pt x="363726" y="465399"/>
                  </a:lnTo>
                  <a:lnTo>
                    <a:pt x="360134" y="467302"/>
                  </a:lnTo>
                  <a:lnTo>
                    <a:pt x="356436" y="468993"/>
                  </a:lnTo>
                  <a:lnTo>
                    <a:pt x="352739" y="470790"/>
                  </a:lnTo>
                  <a:lnTo>
                    <a:pt x="349147" y="472587"/>
                  </a:lnTo>
                  <a:lnTo>
                    <a:pt x="345450" y="474278"/>
                  </a:lnTo>
                  <a:lnTo>
                    <a:pt x="341646" y="475758"/>
                  </a:lnTo>
                  <a:lnTo>
                    <a:pt x="337843" y="477238"/>
                  </a:lnTo>
                  <a:lnTo>
                    <a:pt x="334146" y="478823"/>
                  </a:lnTo>
                  <a:lnTo>
                    <a:pt x="330343" y="480091"/>
                  </a:lnTo>
                  <a:lnTo>
                    <a:pt x="326540" y="481360"/>
                  </a:lnTo>
                  <a:lnTo>
                    <a:pt x="322631" y="482734"/>
                  </a:lnTo>
                  <a:lnTo>
                    <a:pt x="318828" y="483897"/>
                  </a:lnTo>
                  <a:lnTo>
                    <a:pt x="315025" y="485059"/>
                  </a:lnTo>
                  <a:lnTo>
                    <a:pt x="311116" y="486116"/>
                  </a:lnTo>
                  <a:lnTo>
                    <a:pt x="307207" y="487173"/>
                  </a:lnTo>
                  <a:lnTo>
                    <a:pt x="303298" y="488230"/>
                  </a:lnTo>
                  <a:lnTo>
                    <a:pt x="299284" y="489076"/>
                  </a:lnTo>
                  <a:lnTo>
                    <a:pt x="279529" y="492353"/>
                  </a:lnTo>
                  <a:lnTo>
                    <a:pt x="275514" y="492987"/>
                  </a:lnTo>
                  <a:lnTo>
                    <a:pt x="271500" y="493410"/>
                  </a:lnTo>
                  <a:lnTo>
                    <a:pt x="267380" y="493727"/>
                  </a:lnTo>
                  <a:lnTo>
                    <a:pt x="263366" y="494044"/>
                  </a:lnTo>
                  <a:lnTo>
                    <a:pt x="259351" y="494255"/>
                  </a:lnTo>
                  <a:lnTo>
                    <a:pt x="255231" y="494467"/>
                  </a:lnTo>
                  <a:lnTo>
                    <a:pt x="251217" y="494467"/>
                  </a:lnTo>
                  <a:lnTo>
                    <a:pt x="247097" y="494467"/>
                  </a:lnTo>
                  <a:lnTo>
                    <a:pt x="243082" y="494467"/>
                  </a:lnTo>
                  <a:lnTo>
                    <a:pt x="239068" y="494361"/>
                  </a:lnTo>
                  <a:lnTo>
                    <a:pt x="234948" y="494255"/>
                  </a:lnTo>
                  <a:lnTo>
                    <a:pt x="230933" y="494150"/>
                  </a:lnTo>
                  <a:lnTo>
                    <a:pt x="226919" y="493727"/>
                  </a:lnTo>
                  <a:lnTo>
                    <a:pt x="222799" y="493410"/>
                  </a:lnTo>
                  <a:lnTo>
                    <a:pt x="198924" y="489816"/>
                  </a:lnTo>
                  <a:lnTo>
                    <a:pt x="194909" y="489076"/>
                  </a:lnTo>
                  <a:lnTo>
                    <a:pt x="191001" y="488230"/>
                  </a:lnTo>
                  <a:lnTo>
                    <a:pt x="187092" y="487173"/>
                  </a:lnTo>
                  <a:lnTo>
                    <a:pt x="183183" y="486116"/>
                  </a:lnTo>
                  <a:lnTo>
                    <a:pt x="179274" y="485165"/>
                  </a:lnTo>
                  <a:lnTo>
                    <a:pt x="175471" y="483897"/>
                  </a:lnTo>
                  <a:lnTo>
                    <a:pt x="171668" y="482628"/>
                  </a:lnTo>
                  <a:lnTo>
                    <a:pt x="167759" y="481466"/>
                  </a:lnTo>
                  <a:lnTo>
                    <a:pt x="163956" y="480091"/>
                  </a:lnTo>
                  <a:lnTo>
                    <a:pt x="160153" y="478717"/>
                  </a:lnTo>
                  <a:lnTo>
                    <a:pt x="156350" y="477238"/>
                  </a:lnTo>
                  <a:lnTo>
                    <a:pt x="137863" y="468993"/>
                  </a:lnTo>
                  <a:lnTo>
                    <a:pt x="134165" y="467302"/>
                  </a:lnTo>
                  <a:lnTo>
                    <a:pt x="130573" y="465399"/>
                  </a:lnTo>
                  <a:lnTo>
                    <a:pt x="127087" y="463496"/>
                  </a:lnTo>
                  <a:lnTo>
                    <a:pt x="123495" y="461382"/>
                  </a:lnTo>
                  <a:lnTo>
                    <a:pt x="120115" y="459374"/>
                  </a:lnTo>
                  <a:lnTo>
                    <a:pt x="116629" y="457366"/>
                  </a:lnTo>
                  <a:lnTo>
                    <a:pt x="113248" y="455146"/>
                  </a:lnTo>
                  <a:lnTo>
                    <a:pt x="109867" y="452926"/>
                  </a:lnTo>
                  <a:lnTo>
                    <a:pt x="106381" y="450812"/>
                  </a:lnTo>
                  <a:lnTo>
                    <a:pt x="103106" y="448381"/>
                  </a:lnTo>
                  <a:lnTo>
                    <a:pt x="99937" y="445950"/>
                  </a:lnTo>
                  <a:lnTo>
                    <a:pt x="96768" y="443519"/>
                  </a:lnTo>
                  <a:lnTo>
                    <a:pt x="93493" y="440982"/>
                  </a:lnTo>
                  <a:lnTo>
                    <a:pt x="90429" y="438445"/>
                  </a:lnTo>
                  <a:lnTo>
                    <a:pt x="87366" y="435909"/>
                  </a:lnTo>
                  <a:lnTo>
                    <a:pt x="84196" y="433266"/>
                  </a:lnTo>
                  <a:lnTo>
                    <a:pt x="81238" y="430624"/>
                  </a:lnTo>
                  <a:lnTo>
                    <a:pt x="78175" y="427981"/>
                  </a:lnTo>
                  <a:lnTo>
                    <a:pt x="75217" y="425233"/>
                  </a:lnTo>
                  <a:lnTo>
                    <a:pt x="72470" y="422273"/>
                  </a:lnTo>
                  <a:lnTo>
                    <a:pt x="69618" y="419314"/>
                  </a:lnTo>
                  <a:lnTo>
                    <a:pt x="66765" y="416460"/>
                  </a:lnTo>
                  <a:lnTo>
                    <a:pt x="64124" y="413500"/>
                  </a:lnTo>
                  <a:lnTo>
                    <a:pt x="61483" y="410646"/>
                  </a:lnTo>
                  <a:lnTo>
                    <a:pt x="58737" y="407475"/>
                  </a:lnTo>
                  <a:lnTo>
                    <a:pt x="56096" y="404304"/>
                  </a:lnTo>
                  <a:lnTo>
                    <a:pt x="53454" y="401133"/>
                  </a:lnTo>
                  <a:lnTo>
                    <a:pt x="51025" y="397962"/>
                  </a:lnTo>
                  <a:lnTo>
                    <a:pt x="48595" y="394685"/>
                  </a:lnTo>
                  <a:lnTo>
                    <a:pt x="46271" y="391303"/>
                  </a:lnTo>
                  <a:lnTo>
                    <a:pt x="43947" y="388026"/>
                  </a:lnTo>
                  <a:lnTo>
                    <a:pt x="41623" y="384750"/>
                  </a:lnTo>
                  <a:lnTo>
                    <a:pt x="39404" y="381473"/>
                  </a:lnTo>
                  <a:lnTo>
                    <a:pt x="37291" y="377879"/>
                  </a:lnTo>
                  <a:lnTo>
                    <a:pt x="35178" y="374497"/>
                  </a:lnTo>
                  <a:lnTo>
                    <a:pt x="33171" y="371114"/>
                  </a:lnTo>
                  <a:lnTo>
                    <a:pt x="31164" y="367520"/>
                  </a:lnTo>
                  <a:lnTo>
                    <a:pt x="29262" y="363927"/>
                  </a:lnTo>
                  <a:lnTo>
                    <a:pt x="27361" y="360438"/>
                  </a:lnTo>
                  <a:lnTo>
                    <a:pt x="18909" y="341941"/>
                  </a:lnTo>
                  <a:lnTo>
                    <a:pt x="17325" y="338136"/>
                  </a:lnTo>
                  <a:lnTo>
                    <a:pt x="15846" y="334436"/>
                  </a:lnTo>
                  <a:lnTo>
                    <a:pt x="14472" y="330631"/>
                  </a:lnTo>
                  <a:lnTo>
                    <a:pt x="12993" y="326826"/>
                  </a:lnTo>
                  <a:lnTo>
                    <a:pt x="11831" y="323020"/>
                  </a:lnTo>
                  <a:lnTo>
                    <a:pt x="10669" y="319109"/>
                  </a:lnTo>
                  <a:lnTo>
                    <a:pt x="9507" y="315199"/>
                  </a:lnTo>
                  <a:lnTo>
                    <a:pt x="8345" y="311393"/>
                  </a:lnTo>
                  <a:lnTo>
                    <a:pt x="7394" y="307482"/>
                  </a:lnTo>
                  <a:lnTo>
                    <a:pt x="6338" y="303466"/>
                  </a:lnTo>
                  <a:lnTo>
                    <a:pt x="5493" y="299555"/>
                  </a:lnTo>
                  <a:lnTo>
                    <a:pt x="4648" y="295538"/>
                  </a:lnTo>
                  <a:lnTo>
                    <a:pt x="3908" y="291522"/>
                  </a:lnTo>
                  <a:lnTo>
                    <a:pt x="3169" y="287505"/>
                  </a:lnTo>
                  <a:lnTo>
                    <a:pt x="2641" y="283594"/>
                  </a:lnTo>
                  <a:lnTo>
                    <a:pt x="2112" y="279683"/>
                  </a:lnTo>
                  <a:lnTo>
                    <a:pt x="1478" y="275667"/>
                  </a:lnTo>
                  <a:lnTo>
                    <a:pt x="1162" y="271544"/>
                  </a:lnTo>
                  <a:lnTo>
                    <a:pt x="739" y="267528"/>
                  </a:lnTo>
                  <a:lnTo>
                    <a:pt x="528" y="263511"/>
                  </a:lnTo>
                  <a:lnTo>
                    <a:pt x="211" y="259389"/>
                  </a:lnTo>
                  <a:lnTo>
                    <a:pt x="0" y="255372"/>
                  </a:lnTo>
                  <a:lnTo>
                    <a:pt x="0" y="251250"/>
                  </a:lnTo>
                  <a:lnTo>
                    <a:pt x="0" y="247233"/>
                  </a:lnTo>
                  <a:lnTo>
                    <a:pt x="0" y="243216"/>
                  </a:lnTo>
                  <a:lnTo>
                    <a:pt x="1162" y="223028"/>
                  </a:lnTo>
                  <a:lnTo>
                    <a:pt x="1478" y="219117"/>
                  </a:lnTo>
                  <a:lnTo>
                    <a:pt x="2007" y="214889"/>
                  </a:lnTo>
                  <a:lnTo>
                    <a:pt x="2641" y="210978"/>
                  </a:lnTo>
                  <a:lnTo>
                    <a:pt x="3274" y="207067"/>
                  </a:lnTo>
                  <a:lnTo>
                    <a:pt x="3908" y="203050"/>
                  </a:lnTo>
                  <a:lnTo>
                    <a:pt x="4648" y="199034"/>
                  </a:lnTo>
                  <a:lnTo>
                    <a:pt x="5493" y="195123"/>
                  </a:lnTo>
                  <a:lnTo>
                    <a:pt x="6338" y="191212"/>
                  </a:lnTo>
                  <a:lnTo>
                    <a:pt x="7394" y="187301"/>
                  </a:lnTo>
                  <a:lnTo>
                    <a:pt x="8345" y="183390"/>
                  </a:lnTo>
                  <a:lnTo>
                    <a:pt x="9402" y="179479"/>
                  </a:lnTo>
                  <a:lnTo>
                    <a:pt x="10669" y="175674"/>
                  </a:lnTo>
                  <a:lnTo>
                    <a:pt x="11937" y="171869"/>
                  </a:lnTo>
                  <a:lnTo>
                    <a:pt x="12993" y="167852"/>
                  </a:lnTo>
                  <a:lnTo>
                    <a:pt x="14472" y="164047"/>
                  </a:lnTo>
                  <a:lnTo>
                    <a:pt x="15846" y="160242"/>
                  </a:lnTo>
                  <a:lnTo>
                    <a:pt x="17219" y="156542"/>
                  </a:lnTo>
                  <a:lnTo>
                    <a:pt x="18909" y="152843"/>
                  </a:lnTo>
                  <a:lnTo>
                    <a:pt x="20494" y="149143"/>
                  </a:lnTo>
                  <a:lnTo>
                    <a:pt x="22079" y="145338"/>
                  </a:lnTo>
                  <a:lnTo>
                    <a:pt x="23769" y="141638"/>
                  </a:lnTo>
                  <a:lnTo>
                    <a:pt x="25565" y="137939"/>
                  </a:lnTo>
                  <a:lnTo>
                    <a:pt x="27361" y="134451"/>
                  </a:lnTo>
                  <a:lnTo>
                    <a:pt x="29262" y="130751"/>
                  </a:lnTo>
                  <a:lnTo>
                    <a:pt x="39510" y="113416"/>
                  </a:lnTo>
                  <a:lnTo>
                    <a:pt x="41623" y="109928"/>
                  </a:lnTo>
                  <a:lnTo>
                    <a:pt x="43841" y="106546"/>
                  </a:lnTo>
                  <a:lnTo>
                    <a:pt x="46271" y="103269"/>
                  </a:lnTo>
                  <a:lnTo>
                    <a:pt x="48595" y="100098"/>
                  </a:lnTo>
                  <a:lnTo>
                    <a:pt x="51025" y="96927"/>
                  </a:lnTo>
                  <a:lnTo>
                    <a:pt x="53560" y="93650"/>
                  </a:lnTo>
                  <a:lnTo>
                    <a:pt x="56096" y="90479"/>
                  </a:lnTo>
                  <a:lnTo>
                    <a:pt x="58631" y="87308"/>
                  </a:lnTo>
                  <a:lnTo>
                    <a:pt x="61272" y="84243"/>
                  </a:lnTo>
                  <a:lnTo>
                    <a:pt x="64124" y="81178"/>
                  </a:lnTo>
                  <a:lnTo>
                    <a:pt x="66871" y="78112"/>
                  </a:lnTo>
                  <a:lnTo>
                    <a:pt x="69512" y="75258"/>
                  </a:lnTo>
                  <a:lnTo>
                    <a:pt x="72470" y="72510"/>
                  </a:lnTo>
                  <a:lnTo>
                    <a:pt x="75322" y="69656"/>
                  </a:lnTo>
                  <a:lnTo>
                    <a:pt x="78280" y="66802"/>
                  </a:lnTo>
                  <a:lnTo>
                    <a:pt x="81238" y="64054"/>
                  </a:lnTo>
                  <a:lnTo>
                    <a:pt x="84091" y="61412"/>
                  </a:lnTo>
                  <a:lnTo>
                    <a:pt x="87260" y="58769"/>
                  </a:lnTo>
                  <a:lnTo>
                    <a:pt x="90429" y="56126"/>
                  </a:lnTo>
                  <a:lnTo>
                    <a:pt x="93598" y="53484"/>
                  </a:lnTo>
                  <a:lnTo>
                    <a:pt x="96768" y="51053"/>
                  </a:lnTo>
                  <a:lnTo>
                    <a:pt x="99937" y="48622"/>
                  </a:lnTo>
                  <a:lnTo>
                    <a:pt x="103106" y="46191"/>
                  </a:lnTo>
                  <a:lnTo>
                    <a:pt x="106487" y="43865"/>
                  </a:lnTo>
                  <a:lnTo>
                    <a:pt x="109867" y="41646"/>
                  </a:lnTo>
                  <a:lnTo>
                    <a:pt x="113142" y="39532"/>
                  </a:lnTo>
                  <a:lnTo>
                    <a:pt x="116523" y="37206"/>
                  </a:lnTo>
                  <a:lnTo>
                    <a:pt x="120115" y="35198"/>
                  </a:lnTo>
                  <a:lnTo>
                    <a:pt x="123601" y="33189"/>
                  </a:lnTo>
                  <a:lnTo>
                    <a:pt x="127087" y="31181"/>
                  </a:lnTo>
                  <a:lnTo>
                    <a:pt x="130573" y="29279"/>
                  </a:lnTo>
                  <a:lnTo>
                    <a:pt x="134165" y="27376"/>
                  </a:lnTo>
                  <a:lnTo>
                    <a:pt x="137863" y="25579"/>
                  </a:lnTo>
                  <a:lnTo>
                    <a:pt x="141454" y="23782"/>
                  </a:lnTo>
                  <a:lnTo>
                    <a:pt x="145152" y="21985"/>
                  </a:lnTo>
                  <a:lnTo>
                    <a:pt x="148849" y="20400"/>
                  </a:lnTo>
                  <a:lnTo>
                    <a:pt x="152652" y="18814"/>
                  </a:lnTo>
                  <a:lnTo>
                    <a:pt x="156456" y="17334"/>
                  </a:lnTo>
                  <a:lnTo>
                    <a:pt x="160153" y="15855"/>
                  </a:lnTo>
                  <a:lnTo>
                    <a:pt x="179274" y="9513"/>
                  </a:lnTo>
                  <a:lnTo>
                    <a:pt x="183183" y="8350"/>
                  </a:lnTo>
                  <a:lnTo>
                    <a:pt x="187092" y="7293"/>
                  </a:lnTo>
                  <a:lnTo>
                    <a:pt x="191001" y="6342"/>
                  </a:lnTo>
                  <a:lnTo>
                    <a:pt x="194909" y="5390"/>
                  </a:lnTo>
                  <a:lnTo>
                    <a:pt x="198924" y="4650"/>
                  </a:lnTo>
                  <a:lnTo>
                    <a:pt x="202833" y="3910"/>
                  </a:lnTo>
                  <a:lnTo>
                    <a:pt x="206847" y="3171"/>
                  </a:lnTo>
                  <a:lnTo>
                    <a:pt x="210756" y="2642"/>
                  </a:lnTo>
                  <a:lnTo>
                    <a:pt x="214664" y="2114"/>
                  </a:lnTo>
                  <a:lnTo>
                    <a:pt x="218785" y="1479"/>
                  </a:lnTo>
                  <a:lnTo>
                    <a:pt x="222799" y="1057"/>
                  </a:lnTo>
                  <a:lnTo>
                    <a:pt x="226919" y="739"/>
                  </a:lnTo>
                  <a:lnTo>
                    <a:pt x="230933" y="422"/>
                  </a:lnTo>
                  <a:lnTo>
                    <a:pt x="234948" y="211"/>
                  </a:lnTo>
                  <a:lnTo>
                    <a:pt x="239068" y="0"/>
                  </a:lnTo>
                  <a:lnTo>
                    <a:pt x="243082" y="0"/>
                  </a:lnTo>
                  <a:lnTo>
                    <a:pt x="247097" y="0"/>
                  </a:lnTo>
                  <a:close/>
                </a:path>
              </a:pathLst>
            </a:custGeom>
            <a:ln w="28509">
              <a:solidFill>
                <a:srgbClr val="F0EED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4882406" y="4625965"/>
              <a:ext cx="493395" cy="494030"/>
            </a:xfrm>
            <a:custGeom>
              <a:avLst/>
              <a:gdLst/>
              <a:ahLst/>
              <a:cxnLst/>
              <a:rect l="l" t="t" r="r" b="b"/>
              <a:pathLst>
                <a:path w="493395" h="494029">
                  <a:moveTo>
                    <a:pt x="245618" y="0"/>
                  </a:moveTo>
                  <a:lnTo>
                    <a:pt x="158780" y="15749"/>
                  </a:lnTo>
                  <a:lnTo>
                    <a:pt x="115255" y="37100"/>
                  </a:lnTo>
                  <a:lnTo>
                    <a:pt x="68033" y="75153"/>
                  </a:lnTo>
                  <a:lnTo>
                    <a:pt x="35707" y="116587"/>
                  </a:lnTo>
                  <a:lnTo>
                    <a:pt x="11514" y="167641"/>
                  </a:lnTo>
                  <a:lnTo>
                    <a:pt x="528" y="214677"/>
                  </a:lnTo>
                  <a:lnTo>
                    <a:pt x="0" y="275561"/>
                  </a:lnTo>
                  <a:lnTo>
                    <a:pt x="10247" y="322809"/>
                  </a:lnTo>
                  <a:lnTo>
                    <a:pt x="37925" y="381261"/>
                  </a:lnTo>
                  <a:lnTo>
                    <a:pt x="76696" y="427664"/>
                  </a:lnTo>
                  <a:lnTo>
                    <a:pt x="122122" y="461065"/>
                  </a:lnTo>
                  <a:lnTo>
                    <a:pt x="177901" y="484742"/>
                  </a:lnTo>
                  <a:lnTo>
                    <a:pt x="229454" y="493833"/>
                  </a:lnTo>
                  <a:lnTo>
                    <a:pt x="297699" y="488759"/>
                  </a:lnTo>
                  <a:lnTo>
                    <a:pt x="358549" y="466879"/>
                  </a:lnTo>
                  <a:lnTo>
                    <a:pt x="408729" y="432949"/>
                  </a:lnTo>
                  <a:lnTo>
                    <a:pt x="446549" y="391197"/>
                  </a:lnTo>
                  <a:lnTo>
                    <a:pt x="475601" y="338030"/>
                  </a:lnTo>
                  <a:lnTo>
                    <a:pt x="488912" y="291522"/>
                  </a:lnTo>
                  <a:lnTo>
                    <a:pt x="492820" y="238988"/>
                  </a:lnTo>
                  <a:lnTo>
                    <a:pt x="486482" y="191000"/>
                  </a:lnTo>
                  <a:lnTo>
                    <a:pt x="467255" y="137727"/>
                  </a:lnTo>
                  <a:lnTo>
                    <a:pt x="439365" y="93227"/>
                  </a:lnTo>
                  <a:lnTo>
                    <a:pt x="405560" y="58558"/>
                  </a:lnTo>
                  <a:lnTo>
                    <a:pt x="347457" y="21880"/>
                  </a:lnTo>
                  <a:lnTo>
                    <a:pt x="297699" y="5390"/>
                  </a:lnTo>
                  <a:lnTo>
                    <a:pt x="245618" y="0"/>
                  </a:lnTo>
                  <a:close/>
                </a:path>
              </a:pathLst>
            </a:custGeom>
            <a:solidFill>
              <a:srgbClr val="18131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4880927" y="4625965"/>
              <a:ext cx="494665" cy="494665"/>
            </a:xfrm>
            <a:custGeom>
              <a:avLst/>
              <a:gdLst/>
              <a:ahLst/>
              <a:cxnLst/>
              <a:rect l="l" t="t" r="r" b="b"/>
              <a:pathLst>
                <a:path w="494664" h="494664">
                  <a:moveTo>
                    <a:pt x="247097" y="0"/>
                  </a:moveTo>
                  <a:lnTo>
                    <a:pt x="251217" y="0"/>
                  </a:lnTo>
                  <a:lnTo>
                    <a:pt x="255231" y="105"/>
                  </a:lnTo>
                  <a:lnTo>
                    <a:pt x="259245" y="211"/>
                  </a:lnTo>
                  <a:lnTo>
                    <a:pt x="263366" y="317"/>
                  </a:lnTo>
                  <a:lnTo>
                    <a:pt x="267380" y="739"/>
                  </a:lnTo>
                  <a:lnTo>
                    <a:pt x="271289" y="1162"/>
                  </a:lnTo>
                  <a:lnTo>
                    <a:pt x="275303" y="1479"/>
                  </a:lnTo>
                  <a:lnTo>
                    <a:pt x="279423" y="2008"/>
                  </a:lnTo>
                  <a:lnTo>
                    <a:pt x="283332" y="2642"/>
                  </a:lnTo>
                  <a:lnTo>
                    <a:pt x="287241" y="3276"/>
                  </a:lnTo>
                  <a:lnTo>
                    <a:pt x="291361" y="3910"/>
                  </a:lnTo>
                  <a:lnTo>
                    <a:pt x="295269" y="4650"/>
                  </a:lnTo>
                  <a:lnTo>
                    <a:pt x="299178" y="5390"/>
                  </a:lnTo>
                  <a:lnTo>
                    <a:pt x="303087" y="6342"/>
                  </a:lnTo>
                  <a:lnTo>
                    <a:pt x="306996" y="7293"/>
                  </a:lnTo>
                  <a:lnTo>
                    <a:pt x="311010" y="8350"/>
                  </a:lnTo>
                  <a:lnTo>
                    <a:pt x="314919" y="9407"/>
                  </a:lnTo>
                  <a:lnTo>
                    <a:pt x="318722" y="10675"/>
                  </a:lnTo>
                  <a:lnTo>
                    <a:pt x="322525" y="11944"/>
                  </a:lnTo>
                  <a:lnTo>
                    <a:pt x="326434" y="13001"/>
                  </a:lnTo>
                  <a:lnTo>
                    <a:pt x="330237" y="14480"/>
                  </a:lnTo>
                  <a:lnTo>
                    <a:pt x="334040" y="15855"/>
                  </a:lnTo>
                  <a:lnTo>
                    <a:pt x="337843" y="17229"/>
                  </a:lnTo>
                  <a:lnTo>
                    <a:pt x="341541" y="18708"/>
                  </a:lnTo>
                  <a:lnTo>
                    <a:pt x="345133" y="20294"/>
                  </a:lnTo>
                  <a:lnTo>
                    <a:pt x="348936" y="21880"/>
                  </a:lnTo>
                  <a:lnTo>
                    <a:pt x="352633" y="23676"/>
                  </a:lnTo>
                  <a:lnTo>
                    <a:pt x="356331" y="25473"/>
                  </a:lnTo>
                  <a:lnTo>
                    <a:pt x="359923" y="27270"/>
                  </a:lnTo>
                  <a:lnTo>
                    <a:pt x="363514" y="29173"/>
                  </a:lnTo>
                  <a:lnTo>
                    <a:pt x="367212" y="31075"/>
                  </a:lnTo>
                  <a:lnTo>
                    <a:pt x="370592" y="33084"/>
                  </a:lnTo>
                  <a:lnTo>
                    <a:pt x="374079" y="35092"/>
                  </a:lnTo>
                  <a:lnTo>
                    <a:pt x="377459" y="37100"/>
                  </a:lnTo>
                  <a:lnTo>
                    <a:pt x="380945" y="39426"/>
                  </a:lnTo>
                  <a:lnTo>
                    <a:pt x="384326" y="41540"/>
                  </a:lnTo>
                  <a:lnTo>
                    <a:pt x="387706" y="43760"/>
                  </a:lnTo>
                  <a:lnTo>
                    <a:pt x="390981" y="46085"/>
                  </a:lnTo>
                  <a:lnTo>
                    <a:pt x="394151" y="48516"/>
                  </a:lnTo>
                  <a:lnTo>
                    <a:pt x="397320" y="50947"/>
                  </a:lnTo>
                  <a:lnTo>
                    <a:pt x="400700" y="53484"/>
                  </a:lnTo>
                  <a:lnTo>
                    <a:pt x="416124" y="66802"/>
                  </a:lnTo>
                  <a:lnTo>
                    <a:pt x="418977" y="69445"/>
                  </a:lnTo>
                  <a:lnTo>
                    <a:pt x="421829" y="72404"/>
                  </a:lnTo>
                  <a:lnTo>
                    <a:pt x="424576" y="75258"/>
                  </a:lnTo>
                  <a:lnTo>
                    <a:pt x="427534" y="78218"/>
                  </a:lnTo>
                  <a:lnTo>
                    <a:pt x="430175" y="81072"/>
                  </a:lnTo>
                  <a:lnTo>
                    <a:pt x="432816" y="84031"/>
                  </a:lnTo>
                  <a:lnTo>
                    <a:pt x="435457" y="87202"/>
                  </a:lnTo>
                  <a:lnTo>
                    <a:pt x="438203" y="90268"/>
                  </a:lnTo>
                  <a:lnTo>
                    <a:pt x="440844" y="93227"/>
                  </a:lnTo>
                  <a:lnTo>
                    <a:pt x="443274" y="96610"/>
                  </a:lnTo>
                  <a:lnTo>
                    <a:pt x="445598" y="99887"/>
                  </a:lnTo>
                  <a:lnTo>
                    <a:pt x="448028" y="103163"/>
                  </a:lnTo>
                  <a:lnTo>
                    <a:pt x="450352" y="106440"/>
                  </a:lnTo>
                  <a:lnTo>
                    <a:pt x="452571" y="109717"/>
                  </a:lnTo>
                  <a:lnTo>
                    <a:pt x="454895" y="112993"/>
                  </a:lnTo>
                  <a:lnTo>
                    <a:pt x="457008" y="116587"/>
                  </a:lnTo>
                  <a:lnTo>
                    <a:pt x="459015" y="119970"/>
                  </a:lnTo>
                  <a:lnTo>
                    <a:pt x="461128" y="123458"/>
                  </a:lnTo>
                  <a:lnTo>
                    <a:pt x="463135" y="126946"/>
                  </a:lnTo>
                  <a:lnTo>
                    <a:pt x="465037" y="130540"/>
                  </a:lnTo>
                  <a:lnTo>
                    <a:pt x="466938" y="134134"/>
                  </a:lnTo>
                  <a:lnTo>
                    <a:pt x="468734" y="137727"/>
                  </a:lnTo>
                  <a:lnTo>
                    <a:pt x="470424" y="141427"/>
                  </a:lnTo>
                  <a:lnTo>
                    <a:pt x="472220" y="145126"/>
                  </a:lnTo>
                  <a:lnTo>
                    <a:pt x="473910" y="148826"/>
                  </a:lnTo>
                  <a:lnTo>
                    <a:pt x="475389" y="152631"/>
                  </a:lnTo>
                  <a:lnTo>
                    <a:pt x="476868" y="156436"/>
                  </a:lnTo>
                  <a:lnTo>
                    <a:pt x="478453" y="160030"/>
                  </a:lnTo>
                  <a:lnTo>
                    <a:pt x="479826" y="163835"/>
                  </a:lnTo>
                  <a:lnTo>
                    <a:pt x="481200" y="167641"/>
                  </a:lnTo>
                  <a:lnTo>
                    <a:pt x="482468" y="171446"/>
                  </a:lnTo>
                  <a:lnTo>
                    <a:pt x="483630" y="175357"/>
                  </a:lnTo>
                  <a:lnTo>
                    <a:pt x="484792" y="179373"/>
                  </a:lnTo>
                  <a:lnTo>
                    <a:pt x="485954" y="183179"/>
                  </a:lnTo>
                  <a:lnTo>
                    <a:pt x="486904" y="187089"/>
                  </a:lnTo>
                  <a:lnTo>
                    <a:pt x="487961" y="191000"/>
                  </a:lnTo>
                  <a:lnTo>
                    <a:pt x="488806" y="194911"/>
                  </a:lnTo>
                  <a:lnTo>
                    <a:pt x="489546" y="198822"/>
                  </a:lnTo>
                  <a:lnTo>
                    <a:pt x="490391" y="202733"/>
                  </a:lnTo>
                  <a:lnTo>
                    <a:pt x="491130" y="206855"/>
                  </a:lnTo>
                  <a:lnTo>
                    <a:pt x="491658" y="210766"/>
                  </a:lnTo>
                  <a:lnTo>
                    <a:pt x="492081" y="214677"/>
                  </a:lnTo>
                  <a:lnTo>
                    <a:pt x="492715" y="218800"/>
                  </a:lnTo>
                  <a:lnTo>
                    <a:pt x="493137" y="222816"/>
                  </a:lnTo>
                  <a:lnTo>
                    <a:pt x="493560" y="226833"/>
                  </a:lnTo>
                  <a:lnTo>
                    <a:pt x="493771" y="230955"/>
                  </a:lnTo>
                  <a:lnTo>
                    <a:pt x="493983" y="234972"/>
                  </a:lnTo>
                  <a:lnTo>
                    <a:pt x="494299" y="238988"/>
                  </a:lnTo>
                  <a:lnTo>
                    <a:pt x="494299" y="243111"/>
                  </a:lnTo>
                  <a:lnTo>
                    <a:pt x="494299" y="247127"/>
                  </a:lnTo>
                  <a:lnTo>
                    <a:pt x="494299" y="251144"/>
                  </a:lnTo>
                  <a:lnTo>
                    <a:pt x="494194" y="255266"/>
                  </a:lnTo>
                  <a:lnTo>
                    <a:pt x="493983" y="259283"/>
                  </a:lnTo>
                  <a:lnTo>
                    <a:pt x="493877" y="263405"/>
                  </a:lnTo>
                  <a:lnTo>
                    <a:pt x="493560" y="267422"/>
                  </a:lnTo>
                  <a:lnTo>
                    <a:pt x="493137" y="271439"/>
                  </a:lnTo>
                  <a:lnTo>
                    <a:pt x="492715" y="275561"/>
                  </a:lnTo>
                  <a:lnTo>
                    <a:pt x="492292" y="279577"/>
                  </a:lnTo>
                  <a:lnTo>
                    <a:pt x="491658" y="283488"/>
                  </a:lnTo>
                  <a:lnTo>
                    <a:pt x="491025" y="287399"/>
                  </a:lnTo>
                  <a:lnTo>
                    <a:pt x="490391" y="291522"/>
                  </a:lnTo>
                  <a:lnTo>
                    <a:pt x="489546" y="295433"/>
                  </a:lnTo>
                  <a:lnTo>
                    <a:pt x="488806" y="299343"/>
                  </a:lnTo>
                  <a:lnTo>
                    <a:pt x="487961" y="303254"/>
                  </a:lnTo>
                  <a:lnTo>
                    <a:pt x="486904" y="307165"/>
                  </a:lnTo>
                  <a:lnTo>
                    <a:pt x="485954" y="311182"/>
                  </a:lnTo>
                  <a:lnTo>
                    <a:pt x="484897" y="315093"/>
                  </a:lnTo>
                  <a:lnTo>
                    <a:pt x="483630" y="318898"/>
                  </a:lnTo>
                  <a:lnTo>
                    <a:pt x="482362" y="322703"/>
                  </a:lnTo>
                  <a:lnTo>
                    <a:pt x="481200" y="326614"/>
                  </a:lnTo>
                  <a:lnTo>
                    <a:pt x="479826" y="330419"/>
                  </a:lnTo>
                  <a:lnTo>
                    <a:pt x="478453" y="334225"/>
                  </a:lnTo>
                  <a:lnTo>
                    <a:pt x="477080" y="338030"/>
                  </a:lnTo>
                  <a:lnTo>
                    <a:pt x="475389" y="341729"/>
                  </a:lnTo>
                  <a:lnTo>
                    <a:pt x="473699" y="345323"/>
                  </a:lnTo>
                  <a:lnTo>
                    <a:pt x="472220" y="349128"/>
                  </a:lnTo>
                  <a:lnTo>
                    <a:pt x="470424" y="352828"/>
                  </a:lnTo>
                  <a:lnTo>
                    <a:pt x="468734" y="356527"/>
                  </a:lnTo>
                  <a:lnTo>
                    <a:pt x="466938" y="360016"/>
                  </a:lnTo>
                  <a:lnTo>
                    <a:pt x="465037" y="363715"/>
                  </a:lnTo>
                  <a:lnTo>
                    <a:pt x="463135" y="367415"/>
                  </a:lnTo>
                  <a:lnTo>
                    <a:pt x="461128" y="370797"/>
                  </a:lnTo>
                  <a:lnTo>
                    <a:pt x="459015" y="374285"/>
                  </a:lnTo>
                  <a:lnTo>
                    <a:pt x="457008" y="377668"/>
                  </a:lnTo>
                  <a:lnTo>
                    <a:pt x="454895" y="381156"/>
                  </a:lnTo>
                  <a:lnTo>
                    <a:pt x="452571" y="384538"/>
                  </a:lnTo>
                  <a:lnTo>
                    <a:pt x="450352" y="387921"/>
                  </a:lnTo>
                  <a:lnTo>
                    <a:pt x="448028" y="391197"/>
                  </a:lnTo>
                  <a:lnTo>
                    <a:pt x="445598" y="394368"/>
                  </a:lnTo>
                  <a:lnTo>
                    <a:pt x="443274" y="397539"/>
                  </a:lnTo>
                  <a:lnTo>
                    <a:pt x="440739" y="400922"/>
                  </a:lnTo>
                  <a:lnTo>
                    <a:pt x="438203" y="404093"/>
                  </a:lnTo>
                  <a:lnTo>
                    <a:pt x="435668" y="407264"/>
                  </a:lnTo>
                  <a:lnTo>
                    <a:pt x="432921" y="410223"/>
                  </a:lnTo>
                  <a:lnTo>
                    <a:pt x="430175" y="413183"/>
                  </a:lnTo>
                  <a:lnTo>
                    <a:pt x="427428" y="416037"/>
                  </a:lnTo>
                  <a:lnTo>
                    <a:pt x="424681" y="419102"/>
                  </a:lnTo>
                  <a:lnTo>
                    <a:pt x="421829" y="421956"/>
                  </a:lnTo>
                  <a:lnTo>
                    <a:pt x="418871" y="424704"/>
                  </a:lnTo>
                  <a:lnTo>
                    <a:pt x="416019" y="427664"/>
                  </a:lnTo>
                  <a:lnTo>
                    <a:pt x="413061" y="430306"/>
                  </a:lnTo>
                  <a:lnTo>
                    <a:pt x="410208" y="432949"/>
                  </a:lnTo>
                  <a:lnTo>
                    <a:pt x="407039" y="435592"/>
                  </a:lnTo>
                  <a:lnTo>
                    <a:pt x="403870" y="438128"/>
                  </a:lnTo>
                  <a:lnTo>
                    <a:pt x="400700" y="440665"/>
                  </a:lnTo>
                  <a:lnTo>
                    <a:pt x="397531" y="443202"/>
                  </a:lnTo>
                  <a:lnTo>
                    <a:pt x="394151" y="445633"/>
                  </a:lnTo>
                  <a:lnTo>
                    <a:pt x="390876" y="448064"/>
                  </a:lnTo>
                  <a:lnTo>
                    <a:pt x="387601" y="450284"/>
                  </a:lnTo>
                  <a:lnTo>
                    <a:pt x="363514" y="464976"/>
                  </a:lnTo>
                  <a:lnTo>
                    <a:pt x="360028" y="466879"/>
                  </a:lnTo>
                  <a:lnTo>
                    <a:pt x="356331" y="468676"/>
                  </a:lnTo>
                  <a:lnTo>
                    <a:pt x="352633" y="470473"/>
                  </a:lnTo>
                  <a:lnTo>
                    <a:pt x="348936" y="472270"/>
                  </a:lnTo>
                  <a:lnTo>
                    <a:pt x="345344" y="473855"/>
                  </a:lnTo>
                  <a:lnTo>
                    <a:pt x="341541" y="475441"/>
                  </a:lnTo>
                  <a:lnTo>
                    <a:pt x="337738" y="476920"/>
                  </a:lnTo>
                  <a:lnTo>
                    <a:pt x="334040" y="478400"/>
                  </a:lnTo>
                  <a:lnTo>
                    <a:pt x="330237" y="479669"/>
                  </a:lnTo>
                  <a:lnTo>
                    <a:pt x="326434" y="480937"/>
                  </a:lnTo>
                  <a:lnTo>
                    <a:pt x="322525" y="482417"/>
                  </a:lnTo>
                  <a:lnTo>
                    <a:pt x="318722" y="483474"/>
                  </a:lnTo>
                  <a:lnTo>
                    <a:pt x="314919" y="484637"/>
                  </a:lnTo>
                  <a:lnTo>
                    <a:pt x="311010" y="485799"/>
                  </a:lnTo>
                  <a:lnTo>
                    <a:pt x="306996" y="486856"/>
                  </a:lnTo>
                  <a:lnTo>
                    <a:pt x="303087" y="487808"/>
                  </a:lnTo>
                  <a:lnTo>
                    <a:pt x="299178" y="488759"/>
                  </a:lnTo>
                  <a:lnTo>
                    <a:pt x="295270" y="489499"/>
                  </a:lnTo>
                  <a:lnTo>
                    <a:pt x="291361" y="490239"/>
                  </a:lnTo>
                  <a:lnTo>
                    <a:pt x="287241" y="490979"/>
                  </a:lnTo>
                  <a:lnTo>
                    <a:pt x="283332" y="491507"/>
                  </a:lnTo>
                  <a:lnTo>
                    <a:pt x="279423" y="492036"/>
                  </a:lnTo>
                  <a:lnTo>
                    <a:pt x="275409" y="492670"/>
                  </a:lnTo>
                  <a:lnTo>
                    <a:pt x="271289" y="492987"/>
                  </a:lnTo>
                  <a:lnTo>
                    <a:pt x="267274" y="493410"/>
                  </a:lnTo>
                  <a:lnTo>
                    <a:pt x="263260" y="493621"/>
                  </a:lnTo>
                  <a:lnTo>
                    <a:pt x="259246" y="493938"/>
                  </a:lnTo>
                  <a:lnTo>
                    <a:pt x="255337" y="494150"/>
                  </a:lnTo>
                  <a:lnTo>
                    <a:pt x="251217" y="494150"/>
                  </a:lnTo>
                  <a:lnTo>
                    <a:pt x="247097" y="494150"/>
                  </a:lnTo>
                  <a:lnTo>
                    <a:pt x="243082" y="494150"/>
                  </a:lnTo>
                  <a:lnTo>
                    <a:pt x="239068" y="494044"/>
                  </a:lnTo>
                  <a:lnTo>
                    <a:pt x="234948" y="493938"/>
                  </a:lnTo>
                  <a:lnTo>
                    <a:pt x="230933" y="493833"/>
                  </a:lnTo>
                  <a:lnTo>
                    <a:pt x="226813" y="493410"/>
                  </a:lnTo>
                  <a:lnTo>
                    <a:pt x="222905" y="492987"/>
                  </a:lnTo>
                  <a:lnTo>
                    <a:pt x="218996" y="492670"/>
                  </a:lnTo>
                  <a:lnTo>
                    <a:pt x="214876" y="492141"/>
                  </a:lnTo>
                  <a:lnTo>
                    <a:pt x="210861" y="491507"/>
                  </a:lnTo>
                  <a:lnTo>
                    <a:pt x="206953" y="490873"/>
                  </a:lnTo>
                  <a:lnTo>
                    <a:pt x="202938" y="490239"/>
                  </a:lnTo>
                  <a:lnTo>
                    <a:pt x="199029" y="489499"/>
                  </a:lnTo>
                  <a:lnTo>
                    <a:pt x="195121" y="488759"/>
                  </a:lnTo>
                  <a:lnTo>
                    <a:pt x="191106" y="487808"/>
                  </a:lnTo>
                  <a:lnTo>
                    <a:pt x="187198" y="486856"/>
                  </a:lnTo>
                  <a:lnTo>
                    <a:pt x="183289" y="485799"/>
                  </a:lnTo>
                  <a:lnTo>
                    <a:pt x="179380" y="484742"/>
                  </a:lnTo>
                  <a:lnTo>
                    <a:pt x="175577" y="483474"/>
                  </a:lnTo>
                  <a:lnTo>
                    <a:pt x="171774" y="482205"/>
                  </a:lnTo>
                  <a:lnTo>
                    <a:pt x="167865" y="481148"/>
                  </a:lnTo>
                  <a:lnTo>
                    <a:pt x="164062" y="479669"/>
                  </a:lnTo>
                  <a:lnTo>
                    <a:pt x="160259" y="478295"/>
                  </a:lnTo>
                  <a:lnTo>
                    <a:pt x="156456" y="476920"/>
                  </a:lnTo>
                  <a:lnTo>
                    <a:pt x="152758" y="475441"/>
                  </a:lnTo>
                  <a:lnTo>
                    <a:pt x="149061" y="473855"/>
                  </a:lnTo>
                  <a:lnTo>
                    <a:pt x="145258" y="472270"/>
                  </a:lnTo>
                  <a:lnTo>
                    <a:pt x="141560" y="470473"/>
                  </a:lnTo>
                  <a:lnTo>
                    <a:pt x="137968" y="468676"/>
                  </a:lnTo>
                  <a:lnTo>
                    <a:pt x="134376" y="466879"/>
                  </a:lnTo>
                  <a:lnTo>
                    <a:pt x="130679" y="464976"/>
                  </a:lnTo>
                  <a:lnTo>
                    <a:pt x="127087" y="463074"/>
                  </a:lnTo>
                  <a:lnTo>
                    <a:pt x="123601" y="461065"/>
                  </a:lnTo>
                  <a:lnTo>
                    <a:pt x="120220" y="459057"/>
                  </a:lnTo>
                  <a:lnTo>
                    <a:pt x="116734" y="457049"/>
                  </a:lnTo>
                  <a:lnTo>
                    <a:pt x="113354" y="454723"/>
                  </a:lnTo>
                  <a:lnTo>
                    <a:pt x="109973" y="452609"/>
                  </a:lnTo>
                  <a:lnTo>
                    <a:pt x="106487" y="450390"/>
                  </a:lnTo>
                  <a:lnTo>
                    <a:pt x="103212" y="448064"/>
                  </a:lnTo>
                  <a:lnTo>
                    <a:pt x="100043" y="445633"/>
                  </a:lnTo>
                  <a:lnTo>
                    <a:pt x="96873" y="443202"/>
                  </a:lnTo>
                  <a:lnTo>
                    <a:pt x="93599" y="440665"/>
                  </a:lnTo>
                  <a:lnTo>
                    <a:pt x="90429" y="438128"/>
                  </a:lnTo>
                  <a:lnTo>
                    <a:pt x="87260" y="435592"/>
                  </a:lnTo>
                  <a:lnTo>
                    <a:pt x="84196" y="432949"/>
                  </a:lnTo>
                  <a:lnTo>
                    <a:pt x="81238" y="430306"/>
                  </a:lnTo>
                  <a:lnTo>
                    <a:pt x="78175" y="427664"/>
                  </a:lnTo>
                  <a:lnTo>
                    <a:pt x="75217" y="424810"/>
                  </a:lnTo>
                  <a:lnTo>
                    <a:pt x="72470" y="421956"/>
                  </a:lnTo>
                  <a:lnTo>
                    <a:pt x="69618" y="418997"/>
                  </a:lnTo>
                  <a:lnTo>
                    <a:pt x="66765" y="416037"/>
                  </a:lnTo>
                  <a:lnTo>
                    <a:pt x="64124" y="413183"/>
                  </a:lnTo>
                  <a:lnTo>
                    <a:pt x="61378" y="410223"/>
                  </a:lnTo>
                  <a:lnTo>
                    <a:pt x="58737" y="407052"/>
                  </a:lnTo>
                  <a:lnTo>
                    <a:pt x="56096" y="404093"/>
                  </a:lnTo>
                  <a:lnTo>
                    <a:pt x="53454" y="401027"/>
                  </a:lnTo>
                  <a:lnTo>
                    <a:pt x="51025" y="397751"/>
                  </a:lnTo>
                  <a:lnTo>
                    <a:pt x="48595" y="394368"/>
                  </a:lnTo>
                  <a:lnTo>
                    <a:pt x="46271" y="391092"/>
                  </a:lnTo>
                  <a:lnTo>
                    <a:pt x="43947" y="387815"/>
                  </a:lnTo>
                  <a:lnTo>
                    <a:pt x="41623" y="384538"/>
                  </a:lnTo>
                  <a:lnTo>
                    <a:pt x="39404" y="381261"/>
                  </a:lnTo>
                  <a:lnTo>
                    <a:pt x="37186" y="377668"/>
                  </a:lnTo>
                  <a:lnTo>
                    <a:pt x="35178" y="374285"/>
                  </a:lnTo>
                  <a:lnTo>
                    <a:pt x="33171" y="370797"/>
                  </a:lnTo>
                  <a:lnTo>
                    <a:pt x="31164" y="367309"/>
                  </a:lnTo>
                  <a:lnTo>
                    <a:pt x="29262" y="363715"/>
                  </a:lnTo>
                  <a:lnTo>
                    <a:pt x="27361" y="360227"/>
                  </a:lnTo>
                  <a:lnTo>
                    <a:pt x="25565" y="356527"/>
                  </a:lnTo>
                  <a:lnTo>
                    <a:pt x="23769" y="352828"/>
                  </a:lnTo>
                  <a:lnTo>
                    <a:pt x="22079" y="349128"/>
                  </a:lnTo>
                  <a:lnTo>
                    <a:pt x="20388" y="345535"/>
                  </a:lnTo>
                  <a:lnTo>
                    <a:pt x="18909" y="341729"/>
                  </a:lnTo>
                  <a:lnTo>
                    <a:pt x="17325" y="337924"/>
                  </a:lnTo>
                  <a:lnTo>
                    <a:pt x="15846" y="334225"/>
                  </a:lnTo>
                  <a:lnTo>
                    <a:pt x="14472" y="330419"/>
                  </a:lnTo>
                  <a:lnTo>
                    <a:pt x="12993" y="326614"/>
                  </a:lnTo>
                  <a:lnTo>
                    <a:pt x="11726" y="322809"/>
                  </a:lnTo>
                  <a:lnTo>
                    <a:pt x="10669" y="318898"/>
                  </a:lnTo>
                  <a:lnTo>
                    <a:pt x="9507" y="314987"/>
                  </a:lnTo>
                  <a:lnTo>
                    <a:pt x="8345" y="311182"/>
                  </a:lnTo>
                  <a:lnTo>
                    <a:pt x="7289" y="307165"/>
                  </a:lnTo>
                  <a:lnTo>
                    <a:pt x="2112" y="279577"/>
                  </a:lnTo>
                  <a:lnTo>
                    <a:pt x="1478" y="275561"/>
                  </a:lnTo>
                  <a:lnTo>
                    <a:pt x="1162" y="271439"/>
                  </a:lnTo>
                  <a:lnTo>
                    <a:pt x="739" y="267422"/>
                  </a:lnTo>
                  <a:lnTo>
                    <a:pt x="528" y="263405"/>
                  </a:lnTo>
                  <a:lnTo>
                    <a:pt x="211" y="259283"/>
                  </a:lnTo>
                  <a:lnTo>
                    <a:pt x="0" y="255266"/>
                  </a:lnTo>
                  <a:lnTo>
                    <a:pt x="0" y="251144"/>
                  </a:lnTo>
                  <a:lnTo>
                    <a:pt x="0" y="247127"/>
                  </a:lnTo>
                  <a:lnTo>
                    <a:pt x="1162" y="222816"/>
                  </a:lnTo>
                  <a:lnTo>
                    <a:pt x="1478" y="218800"/>
                  </a:lnTo>
                  <a:lnTo>
                    <a:pt x="2007" y="214677"/>
                  </a:lnTo>
                  <a:lnTo>
                    <a:pt x="2641" y="210766"/>
                  </a:lnTo>
                  <a:lnTo>
                    <a:pt x="3274" y="206855"/>
                  </a:lnTo>
                  <a:lnTo>
                    <a:pt x="3908" y="202733"/>
                  </a:lnTo>
                  <a:lnTo>
                    <a:pt x="8345" y="183179"/>
                  </a:lnTo>
                  <a:lnTo>
                    <a:pt x="9402" y="179162"/>
                  </a:lnTo>
                  <a:lnTo>
                    <a:pt x="10669" y="175357"/>
                  </a:lnTo>
                  <a:lnTo>
                    <a:pt x="11937" y="171552"/>
                  </a:lnTo>
                  <a:lnTo>
                    <a:pt x="12993" y="167641"/>
                  </a:lnTo>
                  <a:lnTo>
                    <a:pt x="14472" y="163835"/>
                  </a:lnTo>
                  <a:lnTo>
                    <a:pt x="15846" y="160030"/>
                  </a:lnTo>
                  <a:lnTo>
                    <a:pt x="17219" y="156225"/>
                  </a:lnTo>
                  <a:lnTo>
                    <a:pt x="18909" y="152631"/>
                  </a:lnTo>
                  <a:lnTo>
                    <a:pt x="20494" y="148932"/>
                  </a:lnTo>
                  <a:lnTo>
                    <a:pt x="22079" y="145126"/>
                  </a:lnTo>
                  <a:lnTo>
                    <a:pt x="23769" y="141427"/>
                  </a:lnTo>
                  <a:lnTo>
                    <a:pt x="25565" y="137727"/>
                  </a:lnTo>
                  <a:lnTo>
                    <a:pt x="27361" y="134239"/>
                  </a:lnTo>
                  <a:lnTo>
                    <a:pt x="29262" y="130540"/>
                  </a:lnTo>
                  <a:lnTo>
                    <a:pt x="31164" y="126840"/>
                  </a:lnTo>
                  <a:lnTo>
                    <a:pt x="33171" y="123458"/>
                  </a:lnTo>
                  <a:lnTo>
                    <a:pt x="35178" y="119970"/>
                  </a:lnTo>
                  <a:lnTo>
                    <a:pt x="37186" y="116587"/>
                  </a:lnTo>
                  <a:lnTo>
                    <a:pt x="39404" y="113205"/>
                  </a:lnTo>
                  <a:lnTo>
                    <a:pt x="41623" y="109717"/>
                  </a:lnTo>
                  <a:lnTo>
                    <a:pt x="56096" y="90268"/>
                  </a:lnTo>
                  <a:lnTo>
                    <a:pt x="58631" y="87097"/>
                  </a:lnTo>
                  <a:lnTo>
                    <a:pt x="61272" y="84031"/>
                  </a:lnTo>
                  <a:lnTo>
                    <a:pt x="64124" y="81072"/>
                  </a:lnTo>
                  <a:lnTo>
                    <a:pt x="66871" y="78218"/>
                  </a:lnTo>
                  <a:lnTo>
                    <a:pt x="69512" y="75153"/>
                  </a:lnTo>
                  <a:lnTo>
                    <a:pt x="72470" y="72404"/>
                  </a:lnTo>
                  <a:lnTo>
                    <a:pt x="75322" y="69550"/>
                  </a:lnTo>
                  <a:lnTo>
                    <a:pt x="106698" y="43760"/>
                  </a:lnTo>
                  <a:lnTo>
                    <a:pt x="113248" y="39426"/>
                  </a:lnTo>
                  <a:lnTo>
                    <a:pt x="116734" y="37100"/>
                  </a:lnTo>
                  <a:lnTo>
                    <a:pt x="120220" y="35092"/>
                  </a:lnTo>
                  <a:lnTo>
                    <a:pt x="123601" y="33084"/>
                  </a:lnTo>
                  <a:lnTo>
                    <a:pt x="127193" y="31075"/>
                  </a:lnTo>
                  <a:lnTo>
                    <a:pt x="130679" y="29173"/>
                  </a:lnTo>
                  <a:lnTo>
                    <a:pt x="134271" y="27270"/>
                  </a:lnTo>
                  <a:lnTo>
                    <a:pt x="137968" y="25473"/>
                  </a:lnTo>
                  <a:lnTo>
                    <a:pt x="141560" y="23676"/>
                  </a:lnTo>
                  <a:lnTo>
                    <a:pt x="145258" y="21880"/>
                  </a:lnTo>
                  <a:lnTo>
                    <a:pt x="148955" y="20294"/>
                  </a:lnTo>
                  <a:lnTo>
                    <a:pt x="152758" y="18708"/>
                  </a:lnTo>
                  <a:lnTo>
                    <a:pt x="156561" y="17229"/>
                  </a:lnTo>
                  <a:lnTo>
                    <a:pt x="160259" y="15749"/>
                  </a:lnTo>
                  <a:lnTo>
                    <a:pt x="164062" y="14480"/>
                  </a:lnTo>
                  <a:lnTo>
                    <a:pt x="167865" y="13212"/>
                  </a:lnTo>
                  <a:lnTo>
                    <a:pt x="171774" y="11732"/>
                  </a:lnTo>
                  <a:lnTo>
                    <a:pt x="175577" y="10675"/>
                  </a:lnTo>
                  <a:lnTo>
                    <a:pt x="179380" y="9513"/>
                  </a:lnTo>
                  <a:lnTo>
                    <a:pt x="183289" y="8350"/>
                  </a:lnTo>
                  <a:lnTo>
                    <a:pt x="214876" y="2114"/>
                  </a:lnTo>
                  <a:lnTo>
                    <a:pt x="218890" y="1479"/>
                  </a:lnTo>
                  <a:lnTo>
                    <a:pt x="222905" y="1162"/>
                  </a:lnTo>
                  <a:lnTo>
                    <a:pt x="227025" y="739"/>
                  </a:lnTo>
                  <a:lnTo>
                    <a:pt x="231039" y="528"/>
                  </a:lnTo>
                  <a:lnTo>
                    <a:pt x="234948" y="211"/>
                  </a:lnTo>
                  <a:lnTo>
                    <a:pt x="238857" y="0"/>
                  </a:lnTo>
                  <a:lnTo>
                    <a:pt x="243082" y="0"/>
                  </a:lnTo>
                  <a:lnTo>
                    <a:pt x="247097" y="0"/>
                  </a:lnTo>
                  <a:close/>
                </a:path>
              </a:pathLst>
            </a:custGeom>
            <a:ln w="28509">
              <a:solidFill>
                <a:srgbClr val="F0EED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7661747" y="4625965"/>
              <a:ext cx="494030" cy="494030"/>
            </a:xfrm>
            <a:custGeom>
              <a:avLst/>
              <a:gdLst/>
              <a:ahLst/>
              <a:cxnLst/>
              <a:rect l="l" t="t" r="r" b="b"/>
              <a:pathLst>
                <a:path w="494029" h="494029">
                  <a:moveTo>
                    <a:pt x="246674" y="0"/>
                  </a:moveTo>
                  <a:lnTo>
                    <a:pt x="206424" y="3171"/>
                  </a:lnTo>
                  <a:lnTo>
                    <a:pt x="152124" y="18708"/>
                  </a:lnTo>
                  <a:lnTo>
                    <a:pt x="102684" y="46085"/>
                  </a:lnTo>
                  <a:lnTo>
                    <a:pt x="58208" y="87097"/>
                  </a:lnTo>
                  <a:lnTo>
                    <a:pt x="21551" y="145126"/>
                  </a:lnTo>
                  <a:lnTo>
                    <a:pt x="4965" y="194911"/>
                  </a:lnTo>
                  <a:lnTo>
                    <a:pt x="0" y="263405"/>
                  </a:lnTo>
                  <a:lnTo>
                    <a:pt x="11303" y="322809"/>
                  </a:lnTo>
                  <a:lnTo>
                    <a:pt x="38981" y="381261"/>
                  </a:lnTo>
                  <a:lnTo>
                    <a:pt x="77647" y="427664"/>
                  </a:lnTo>
                  <a:lnTo>
                    <a:pt x="116206" y="457049"/>
                  </a:lnTo>
                  <a:lnTo>
                    <a:pt x="178746" y="484742"/>
                  </a:lnTo>
                  <a:lnTo>
                    <a:pt x="230511" y="493833"/>
                  </a:lnTo>
                  <a:lnTo>
                    <a:pt x="286924" y="490979"/>
                  </a:lnTo>
                  <a:lnTo>
                    <a:pt x="341224" y="475441"/>
                  </a:lnTo>
                  <a:lnTo>
                    <a:pt x="390664" y="448064"/>
                  </a:lnTo>
                  <a:lnTo>
                    <a:pt x="432499" y="410223"/>
                  </a:lnTo>
                  <a:lnTo>
                    <a:pt x="462607" y="367415"/>
                  </a:lnTo>
                  <a:lnTo>
                    <a:pt x="484475" y="315093"/>
                  </a:lnTo>
                  <a:lnTo>
                    <a:pt x="493454" y="263405"/>
                  </a:lnTo>
                  <a:lnTo>
                    <a:pt x="488383" y="194911"/>
                  </a:lnTo>
                  <a:lnTo>
                    <a:pt x="471798" y="145126"/>
                  </a:lnTo>
                  <a:lnTo>
                    <a:pt x="440316" y="93227"/>
                  </a:lnTo>
                  <a:lnTo>
                    <a:pt x="400278" y="53484"/>
                  </a:lnTo>
                  <a:lnTo>
                    <a:pt x="348619" y="21880"/>
                  </a:lnTo>
                  <a:lnTo>
                    <a:pt x="298861" y="5390"/>
                  </a:lnTo>
                  <a:lnTo>
                    <a:pt x="246674" y="0"/>
                  </a:lnTo>
                  <a:close/>
                </a:path>
              </a:pathLst>
            </a:custGeom>
            <a:solidFill>
              <a:srgbClr val="18131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7661325" y="3162435"/>
              <a:ext cx="1822450" cy="1957705"/>
            </a:xfrm>
            <a:custGeom>
              <a:avLst/>
              <a:gdLst/>
              <a:ahLst/>
              <a:cxnLst/>
              <a:rect l="l" t="t" r="r" b="b"/>
              <a:pathLst>
                <a:path w="1822450" h="1957704">
                  <a:moveTo>
                    <a:pt x="247097" y="1463529"/>
                  </a:moveTo>
                  <a:lnTo>
                    <a:pt x="251111" y="1463529"/>
                  </a:lnTo>
                  <a:lnTo>
                    <a:pt x="255231" y="1463635"/>
                  </a:lnTo>
                  <a:lnTo>
                    <a:pt x="259245" y="1463741"/>
                  </a:lnTo>
                  <a:lnTo>
                    <a:pt x="263260" y="1463847"/>
                  </a:lnTo>
                  <a:lnTo>
                    <a:pt x="267380" y="1464269"/>
                  </a:lnTo>
                  <a:lnTo>
                    <a:pt x="271394" y="1464692"/>
                  </a:lnTo>
                  <a:lnTo>
                    <a:pt x="275514" y="1465009"/>
                  </a:lnTo>
                  <a:lnTo>
                    <a:pt x="279423" y="1465538"/>
                  </a:lnTo>
                  <a:lnTo>
                    <a:pt x="283438" y="1466172"/>
                  </a:lnTo>
                  <a:lnTo>
                    <a:pt x="287558" y="1466806"/>
                  </a:lnTo>
                  <a:lnTo>
                    <a:pt x="291466" y="1467440"/>
                  </a:lnTo>
                  <a:lnTo>
                    <a:pt x="295375" y="1468180"/>
                  </a:lnTo>
                  <a:lnTo>
                    <a:pt x="299284" y="1468920"/>
                  </a:lnTo>
                  <a:lnTo>
                    <a:pt x="303193" y="1469872"/>
                  </a:lnTo>
                  <a:lnTo>
                    <a:pt x="307101" y="1470823"/>
                  </a:lnTo>
                  <a:lnTo>
                    <a:pt x="311116" y="1471880"/>
                  </a:lnTo>
                  <a:lnTo>
                    <a:pt x="315025" y="1472937"/>
                  </a:lnTo>
                  <a:lnTo>
                    <a:pt x="318828" y="1474205"/>
                  </a:lnTo>
                  <a:lnTo>
                    <a:pt x="322631" y="1475474"/>
                  </a:lnTo>
                  <a:lnTo>
                    <a:pt x="326540" y="1476531"/>
                  </a:lnTo>
                  <a:lnTo>
                    <a:pt x="330343" y="1478010"/>
                  </a:lnTo>
                  <a:lnTo>
                    <a:pt x="334146" y="1479385"/>
                  </a:lnTo>
                  <a:lnTo>
                    <a:pt x="337949" y="1480759"/>
                  </a:lnTo>
                  <a:lnTo>
                    <a:pt x="341646" y="1482238"/>
                  </a:lnTo>
                  <a:lnTo>
                    <a:pt x="345238" y="1483824"/>
                  </a:lnTo>
                  <a:lnTo>
                    <a:pt x="349041" y="1485409"/>
                  </a:lnTo>
                  <a:lnTo>
                    <a:pt x="352739" y="1487206"/>
                  </a:lnTo>
                  <a:lnTo>
                    <a:pt x="356436" y="1489003"/>
                  </a:lnTo>
                  <a:lnTo>
                    <a:pt x="360134" y="1490800"/>
                  </a:lnTo>
                  <a:lnTo>
                    <a:pt x="363620" y="1492703"/>
                  </a:lnTo>
                  <a:lnTo>
                    <a:pt x="367212" y="1494605"/>
                  </a:lnTo>
                  <a:lnTo>
                    <a:pt x="370698" y="1496614"/>
                  </a:lnTo>
                  <a:lnTo>
                    <a:pt x="374184" y="1498622"/>
                  </a:lnTo>
                  <a:lnTo>
                    <a:pt x="377565" y="1500630"/>
                  </a:lnTo>
                  <a:lnTo>
                    <a:pt x="380945" y="1502956"/>
                  </a:lnTo>
                  <a:lnTo>
                    <a:pt x="384432" y="1505070"/>
                  </a:lnTo>
                  <a:lnTo>
                    <a:pt x="416124" y="1530332"/>
                  </a:lnTo>
                  <a:lnTo>
                    <a:pt x="418977" y="1532975"/>
                  </a:lnTo>
                  <a:lnTo>
                    <a:pt x="421829" y="1535934"/>
                  </a:lnTo>
                  <a:lnTo>
                    <a:pt x="424576" y="1538788"/>
                  </a:lnTo>
                  <a:lnTo>
                    <a:pt x="427534" y="1541748"/>
                  </a:lnTo>
                  <a:lnTo>
                    <a:pt x="430175" y="1544602"/>
                  </a:lnTo>
                  <a:lnTo>
                    <a:pt x="432816" y="1547561"/>
                  </a:lnTo>
                  <a:lnTo>
                    <a:pt x="435457" y="1550732"/>
                  </a:lnTo>
                  <a:lnTo>
                    <a:pt x="438098" y="1553798"/>
                  </a:lnTo>
                  <a:lnTo>
                    <a:pt x="440739" y="1556757"/>
                  </a:lnTo>
                  <a:lnTo>
                    <a:pt x="443169" y="1560140"/>
                  </a:lnTo>
                  <a:lnTo>
                    <a:pt x="445598" y="1563417"/>
                  </a:lnTo>
                  <a:lnTo>
                    <a:pt x="448028" y="1566693"/>
                  </a:lnTo>
                  <a:lnTo>
                    <a:pt x="450247" y="1569970"/>
                  </a:lnTo>
                  <a:lnTo>
                    <a:pt x="452571" y="1573247"/>
                  </a:lnTo>
                  <a:lnTo>
                    <a:pt x="454895" y="1576523"/>
                  </a:lnTo>
                  <a:lnTo>
                    <a:pt x="457008" y="1580117"/>
                  </a:lnTo>
                  <a:lnTo>
                    <a:pt x="459015" y="1583500"/>
                  </a:lnTo>
                  <a:lnTo>
                    <a:pt x="461022" y="1586988"/>
                  </a:lnTo>
                  <a:lnTo>
                    <a:pt x="463029" y="1590476"/>
                  </a:lnTo>
                  <a:lnTo>
                    <a:pt x="464931" y="1594070"/>
                  </a:lnTo>
                  <a:lnTo>
                    <a:pt x="476868" y="1619966"/>
                  </a:lnTo>
                  <a:lnTo>
                    <a:pt x="478453" y="1623560"/>
                  </a:lnTo>
                  <a:lnTo>
                    <a:pt x="484686" y="1642903"/>
                  </a:lnTo>
                  <a:lnTo>
                    <a:pt x="485848" y="1646709"/>
                  </a:lnTo>
                  <a:lnTo>
                    <a:pt x="492081" y="1678207"/>
                  </a:lnTo>
                  <a:lnTo>
                    <a:pt x="492715" y="1682330"/>
                  </a:lnTo>
                  <a:lnTo>
                    <a:pt x="493137" y="1686346"/>
                  </a:lnTo>
                  <a:lnTo>
                    <a:pt x="493454" y="1690363"/>
                  </a:lnTo>
                  <a:lnTo>
                    <a:pt x="493771" y="1694485"/>
                  </a:lnTo>
                  <a:lnTo>
                    <a:pt x="493983" y="1698502"/>
                  </a:lnTo>
                  <a:lnTo>
                    <a:pt x="494194" y="1702518"/>
                  </a:lnTo>
                  <a:lnTo>
                    <a:pt x="494194" y="1706641"/>
                  </a:lnTo>
                  <a:lnTo>
                    <a:pt x="494194" y="1710657"/>
                  </a:lnTo>
                  <a:lnTo>
                    <a:pt x="494194" y="1714674"/>
                  </a:lnTo>
                  <a:lnTo>
                    <a:pt x="494088" y="1718796"/>
                  </a:lnTo>
                  <a:lnTo>
                    <a:pt x="493983" y="1722813"/>
                  </a:lnTo>
                  <a:lnTo>
                    <a:pt x="493877" y="1726935"/>
                  </a:lnTo>
                  <a:lnTo>
                    <a:pt x="493454" y="1730952"/>
                  </a:lnTo>
                  <a:lnTo>
                    <a:pt x="493137" y="1734969"/>
                  </a:lnTo>
                  <a:lnTo>
                    <a:pt x="492715" y="1739091"/>
                  </a:lnTo>
                  <a:lnTo>
                    <a:pt x="492187" y="1743107"/>
                  </a:lnTo>
                  <a:lnTo>
                    <a:pt x="491553" y="1747018"/>
                  </a:lnTo>
                  <a:lnTo>
                    <a:pt x="490919" y="1750929"/>
                  </a:lnTo>
                  <a:lnTo>
                    <a:pt x="490285" y="1755052"/>
                  </a:lnTo>
                  <a:lnTo>
                    <a:pt x="489546" y="1758963"/>
                  </a:lnTo>
                  <a:lnTo>
                    <a:pt x="488806" y="1762873"/>
                  </a:lnTo>
                  <a:lnTo>
                    <a:pt x="487855" y="1766784"/>
                  </a:lnTo>
                  <a:lnTo>
                    <a:pt x="486904" y="1770695"/>
                  </a:lnTo>
                  <a:lnTo>
                    <a:pt x="485848" y="1774712"/>
                  </a:lnTo>
                  <a:lnTo>
                    <a:pt x="484897" y="1778623"/>
                  </a:lnTo>
                  <a:lnTo>
                    <a:pt x="483630" y="1782428"/>
                  </a:lnTo>
                  <a:lnTo>
                    <a:pt x="482362" y="1786233"/>
                  </a:lnTo>
                  <a:lnTo>
                    <a:pt x="481200" y="1790144"/>
                  </a:lnTo>
                  <a:lnTo>
                    <a:pt x="473699" y="1808853"/>
                  </a:lnTo>
                  <a:lnTo>
                    <a:pt x="472220" y="1812658"/>
                  </a:lnTo>
                  <a:lnTo>
                    <a:pt x="470424" y="1816358"/>
                  </a:lnTo>
                  <a:lnTo>
                    <a:pt x="468628" y="1820057"/>
                  </a:lnTo>
                  <a:lnTo>
                    <a:pt x="466832" y="1823546"/>
                  </a:lnTo>
                  <a:lnTo>
                    <a:pt x="464931" y="1827245"/>
                  </a:lnTo>
                  <a:lnTo>
                    <a:pt x="463029" y="1830945"/>
                  </a:lnTo>
                  <a:lnTo>
                    <a:pt x="461022" y="1834327"/>
                  </a:lnTo>
                  <a:lnTo>
                    <a:pt x="459015" y="1837815"/>
                  </a:lnTo>
                  <a:lnTo>
                    <a:pt x="457008" y="1841198"/>
                  </a:lnTo>
                  <a:lnTo>
                    <a:pt x="454684" y="1844686"/>
                  </a:lnTo>
                  <a:lnTo>
                    <a:pt x="452571" y="1848068"/>
                  </a:lnTo>
                  <a:lnTo>
                    <a:pt x="450458" y="1851451"/>
                  </a:lnTo>
                  <a:lnTo>
                    <a:pt x="448028" y="1854727"/>
                  </a:lnTo>
                  <a:lnTo>
                    <a:pt x="445598" y="1857898"/>
                  </a:lnTo>
                  <a:lnTo>
                    <a:pt x="443169" y="1861069"/>
                  </a:lnTo>
                  <a:lnTo>
                    <a:pt x="440633" y="1864452"/>
                  </a:lnTo>
                  <a:lnTo>
                    <a:pt x="438098" y="1867623"/>
                  </a:lnTo>
                  <a:lnTo>
                    <a:pt x="435562" y="1870794"/>
                  </a:lnTo>
                  <a:lnTo>
                    <a:pt x="432921" y="1873753"/>
                  </a:lnTo>
                  <a:lnTo>
                    <a:pt x="430175" y="1876713"/>
                  </a:lnTo>
                  <a:lnTo>
                    <a:pt x="427322" y="1879567"/>
                  </a:lnTo>
                  <a:lnTo>
                    <a:pt x="424681" y="1882632"/>
                  </a:lnTo>
                  <a:lnTo>
                    <a:pt x="421829" y="1885486"/>
                  </a:lnTo>
                  <a:lnTo>
                    <a:pt x="418871" y="1888234"/>
                  </a:lnTo>
                  <a:lnTo>
                    <a:pt x="415913" y="1891194"/>
                  </a:lnTo>
                  <a:lnTo>
                    <a:pt x="413061" y="1893836"/>
                  </a:lnTo>
                  <a:lnTo>
                    <a:pt x="410103" y="1896479"/>
                  </a:lnTo>
                  <a:lnTo>
                    <a:pt x="406933" y="1899121"/>
                  </a:lnTo>
                  <a:lnTo>
                    <a:pt x="403764" y="1901658"/>
                  </a:lnTo>
                  <a:lnTo>
                    <a:pt x="400595" y="1904195"/>
                  </a:lnTo>
                  <a:lnTo>
                    <a:pt x="397426" y="1906732"/>
                  </a:lnTo>
                  <a:lnTo>
                    <a:pt x="394256" y="1909163"/>
                  </a:lnTo>
                  <a:lnTo>
                    <a:pt x="391087" y="1911594"/>
                  </a:lnTo>
                  <a:lnTo>
                    <a:pt x="387706" y="1913814"/>
                  </a:lnTo>
                  <a:lnTo>
                    <a:pt x="384432" y="1916139"/>
                  </a:lnTo>
                  <a:lnTo>
                    <a:pt x="381157" y="1918359"/>
                  </a:lnTo>
                  <a:lnTo>
                    <a:pt x="377670" y="1920579"/>
                  </a:lnTo>
                  <a:lnTo>
                    <a:pt x="374184" y="1922587"/>
                  </a:lnTo>
                  <a:lnTo>
                    <a:pt x="370592" y="1924595"/>
                  </a:lnTo>
                  <a:lnTo>
                    <a:pt x="367212" y="1926604"/>
                  </a:lnTo>
                  <a:lnTo>
                    <a:pt x="363620" y="1928506"/>
                  </a:lnTo>
                  <a:lnTo>
                    <a:pt x="360134" y="1930409"/>
                  </a:lnTo>
                  <a:lnTo>
                    <a:pt x="356436" y="1932206"/>
                  </a:lnTo>
                  <a:lnTo>
                    <a:pt x="352739" y="1934003"/>
                  </a:lnTo>
                  <a:lnTo>
                    <a:pt x="349041" y="1935800"/>
                  </a:lnTo>
                  <a:lnTo>
                    <a:pt x="345344" y="1937385"/>
                  </a:lnTo>
                  <a:lnTo>
                    <a:pt x="341646" y="1938971"/>
                  </a:lnTo>
                  <a:lnTo>
                    <a:pt x="337843" y="1940450"/>
                  </a:lnTo>
                  <a:lnTo>
                    <a:pt x="334146" y="1941930"/>
                  </a:lnTo>
                  <a:lnTo>
                    <a:pt x="330343" y="1943199"/>
                  </a:lnTo>
                  <a:lnTo>
                    <a:pt x="326540" y="1944467"/>
                  </a:lnTo>
                  <a:lnTo>
                    <a:pt x="322631" y="1945947"/>
                  </a:lnTo>
                  <a:lnTo>
                    <a:pt x="318828" y="1947004"/>
                  </a:lnTo>
                  <a:lnTo>
                    <a:pt x="315025" y="1948167"/>
                  </a:lnTo>
                  <a:lnTo>
                    <a:pt x="311116" y="1949329"/>
                  </a:lnTo>
                  <a:lnTo>
                    <a:pt x="307101" y="1950386"/>
                  </a:lnTo>
                  <a:lnTo>
                    <a:pt x="303193" y="1951338"/>
                  </a:lnTo>
                  <a:lnTo>
                    <a:pt x="299284" y="1952289"/>
                  </a:lnTo>
                  <a:lnTo>
                    <a:pt x="295375" y="1953029"/>
                  </a:lnTo>
                  <a:lnTo>
                    <a:pt x="291466" y="1953769"/>
                  </a:lnTo>
                  <a:lnTo>
                    <a:pt x="287346" y="1954509"/>
                  </a:lnTo>
                  <a:lnTo>
                    <a:pt x="283438" y="1955037"/>
                  </a:lnTo>
                  <a:lnTo>
                    <a:pt x="279529" y="1955566"/>
                  </a:lnTo>
                  <a:lnTo>
                    <a:pt x="275514" y="1956200"/>
                  </a:lnTo>
                  <a:lnTo>
                    <a:pt x="271394" y="1956517"/>
                  </a:lnTo>
                  <a:lnTo>
                    <a:pt x="267380" y="1956940"/>
                  </a:lnTo>
                  <a:lnTo>
                    <a:pt x="263260" y="1957151"/>
                  </a:lnTo>
                  <a:lnTo>
                    <a:pt x="259246" y="1957468"/>
                  </a:lnTo>
                  <a:lnTo>
                    <a:pt x="255231" y="1957680"/>
                  </a:lnTo>
                  <a:lnTo>
                    <a:pt x="251111" y="1957680"/>
                  </a:lnTo>
                  <a:lnTo>
                    <a:pt x="247097" y="1957680"/>
                  </a:lnTo>
                  <a:lnTo>
                    <a:pt x="243082" y="1957680"/>
                  </a:lnTo>
                  <a:lnTo>
                    <a:pt x="238962" y="1957574"/>
                  </a:lnTo>
                  <a:lnTo>
                    <a:pt x="234948" y="1957468"/>
                  </a:lnTo>
                  <a:lnTo>
                    <a:pt x="230933" y="1957362"/>
                  </a:lnTo>
                  <a:lnTo>
                    <a:pt x="226813" y="1956940"/>
                  </a:lnTo>
                  <a:lnTo>
                    <a:pt x="222799" y="1956517"/>
                  </a:lnTo>
                  <a:lnTo>
                    <a:pt x="218679" y="1956200"/>
                  </a:lnTo>
                  <a:lnTo>
                    <a:pt x="214770" y="1955671"/>
                  </a:lnTo>
                  <a:lnTo>
                    <a:pt x="210756" y="1955037"/>
                  </a:lnTo>
                  <a:lnTo>
                    <a:pt x="206636" y="1954403"/>
                  </a:lnTo>
                  <a:lnTo>
                    <a:pt x="202727" y="1953769"/>
                  </a:lnTo>
                  <a:lnTo>
                    <a:pt x="198818" y="1953029"/>
                  </a:lnTo>
                  <a:lnTo>
                    <a:pt x="194909" y="1952289"/>
                  </a:lnTo>
                  <a:lnTo>
                    <a:pt x="175366" y="1947004"/>
                  </a:lnTo>
                  <a:lnTo>
                    <a:pt x="171562" y="1945735"/>
                  </a:lnTo>
                  <a:lnTo>
                    <a:pt x="167654" y="1944678"/>
                  </a:lnTo>
                  <a:lnTo>
                    <a:pt x="163851" y="1943199"/>
                  </a:lnTo>
                  <a:lnTo>
                    <a:pt x="160047" y="1941825"/>
                  </a:lnTo>
                  <a:lnTo>
                    <a:pt x="156244" y="1940450"/>
                  </a:lnTo>
                  <a:lnTo>
                    <a:pt x="152547" y="1938971"/>
                  </a:lnTo>
                  <a:lnTo>
                    <a:pt x="148955" y="1937385"/>
                  </a:lnTo>
                  <a:lnTo>
                    <a:pt x="145152" y="1935800"/>
                  </a:lnTo>
                  <a:lnTo>
                    <a:pt x="141454" y="1934003"/>
                  </a:lnTo>
                  <a:lnTo>
                    <a:pt x="137757" y="1932206"/>
                  </a:lnTo>
                  <a:lnTo>
                    <a:pt x="134059" y="1930409"/>
                  </a:lnTo>
                  <a:lnTo>
                    <a:pt x="130573" y="1928506"/>
                  </a:lnTo>
                  <a:lnTo>
                    <a:pt x="126981" y="1926604"/>
                  </a:lnTo>
                  <a:lnTo>
                    <a:pt x="123495" y="1924595"/>
                  </a:lnTo>
                  <a:lnTo>
                    <a:pt x="120009" y="1922587"/>
                  </a:lnTo>
                  <a:lnTo>
                    <a:pt x="116629" y="1920579"/>
                  </a:lnTo>
                  <a:lnTo>
                    <a:pt x="113248" y="1918253"/>
                  </a:lnTo>
                  <a:lnTo>
                    <a:pt x="109762" y="1916139"/>
                  </a:lnTo>
                  <a:lnTo>
                    <a:pt x="90429" y="1901658"/>
                  </a:lnTo>
                  <a:lnTo>
                    <a:pt x="87366" y="1899121"/>
                  </a:lnTo>
                  <a:lnTo>
                    <a:pt x="84196" y="1896479"/>
                  </a:lnTo>
                  <a:lnTo>
                    <a:pt x="81133" y="1893836"/>
                  </a:lnTo>
                  <a:lnTo>
                    <a:pt x="78069" y="1891194"/>
                  </a:lnTo>
                  <a:lnTo>
                    <a:pt x="75217" y="1888340"/>
                  </a:lnTo>
                  <a:lnTo>
                    <a:pt x="72364" y="1885486"/>
                  </a:lnTo>
                  <a:lnTo>
                    <a:pt x="69618" y="1882526"/>
                  </a:lnTo>
                  <a:lnTo>
                    <a:pt x="66765" y="1879567"/>
                  </a:lnTo>
                  <a:lnTo>
                    <a:pt x="64019" y="1876713"/>
                  </a:lnTo>
                  <a:lnTo>
                    <a:pt x="61378" y="1873753"/>
                  </a:lnTo>
                  <a:lnTo>
                    <a:pt x="58737" y="1870582"/>
                  </a:lnTo>
                  <a:lnTo>
                    <a:pt x="56096" y="1867623"/>
                  </a:lnTo>
                  <a:lnTo>
                    <a:pt x="53454" y="1864557"/>
                  </a:lnTo>
                  <a:lnTo>
                    <a:pt x="51025" y="1861281"/>
                  </a:lnTo>
                  <a:lnTo>
                    <a:pt x="48595" y="1857898"/>
                  </a:lnTo>
                  <a:lnTo>
                    <a:pt x="46165" y="1854622"/>
                  </a:lnTo>
                  <a:lnTo>
                    <a:pt x="43947" y="1851345"/>
                  </a:lnTo>
                  <a:lnTo>
                    <a:pt x="41623" y="1848068"/>
                  </a:lnTo>
                  <a:lnTo>
                    <a:pt x="39404" y="1844791"/>
                  </a:lnTo>
                  <a:lnTo>
                    <a:pt x="37186" y="1841198"/>
                  </a:lnTo>
                  <a:lnTo>
                    <a:pt x="35178" y="1837815"/>
                  </a:lnTo>
                  <a:lnTo>
                    <a:pt x="33171" y="1834327"/>
                  </a:lnTo>
                  <a:lnTo>
                    <a:pt x="31164" y="1830839"/>
                  </a:lnTo>
                  <a:lnTo>
                    <a:pt x="29262" y="1827245"/>
                  </a:lnTo>
                  <a:lnTo>
                    <a:pt x="27361" y="1823757"/>
                  </a:lnTo>
                  <a:lnTo>
                    <a:pt x="25565" y="1820057"/>
                  </a:lnTo>
                  <a:lnTo>
                    <a:pt x="23769" y="1816358"/>
                  </a:lnTo>
                  <a:lnTo>
                    <a:pt x="21973" y="1812658"/>
                  </a:lnTo>
                  <a:lnTo>
                    <a:pt x="20388" y="1809065"/>
                  </a:lnTo>
                  <a:lnTo>
                    <a:pt x="18804" y="1805259"/>
                  </a:lnTo>
                  <a:lnTo>
                    <a:pt x="17325" y="1801454"/>
                  </a:lnTo>
                  <a:lnTo>
                    <a:pt x="15740" y="1797755"/>
                  </a:lnTo>
                  <a:lnTo>
                    <a:pt x="14367" y="1793949"/>
                  </a:lnTo>
                  <a:lnTo>
                    <a:pt x="12993" y="1790144"/>
                  </a:lnTo>
                  <a:lnTo>
                    <a:pt x="11726" y="1786339"/>
                  </a:lnTo>
                  <a:lnTo>
                    <a:pt x="10564" y="1782428"/>
                  </a:lnTo>
                  <a:lnTo>
                    <a:pt x="9507" y="1778517"/>
                  </a:lnTo>
                  <a:lnTo>
                    <a:pt x="8345" y="1774712"/>
                  </a:lnTo>
                  <a:lnTo>
                    <a:pt x="7289" y="1770695"/>
                  </a:lnTo>
                  <a:lnTo>
                    <a:pt x="6338" y="1766784"/>
                  </a:lnTo>
                  <a:lnTo>
                    <a:pt x="5387" y="1762873"/>
                  </a:lnTo>
                  <a:lnTo>
                    <a:pt x="2112" y="1743107"/>
                  </a:lnTo>
                  <a:lnTo>
                    <a:pt x="1478" y="1739091"/>
                  </a:lnTo>
                  <a:lnTo>
                    <a:pt x="1056" y="1734969"/>
                  </a:lnTo>
                  <a:lnTo>
                    <a:pt x="739" y="1730952"/>
                  </a:lnTo>
                  <a:lnTo>
                    <a:pt x="422" y="1726935"/>
                  </a:lnTo>
                  <a:lnTo>
                    <a:pt x="211" y="1722813"/>
                  </a:lnTo>
                  <a:lnTo>
                    <a:pt x="0" y="1718796"/>
                  </a:lnTo>
                  <a:lnTo>
                    <a:pt x="0" y="1714674"/>
                  </a:lnTo>
                  <a:lnTo>
                    <a:pt x="0" y="1710657"/>
                  </a:lnTo>
                  <a:lnTo>
                    <a:pt x="0" y="1706641"/>
                  </a:lnTo>
                  <a:lnTo>
                    <a:pt x="105" y="1702518"/>
                  </a:lnTo>
                  <a:lnTo>
                    <a:pt x="211" y="1698502"/>
                  </a:lnTo>
                  <a:lnTo>
                    <a:pt x="316" y="1694485"/>
                  </a:lnTo>
                  <a:lnTo>
                    <a:pt x="739" y="1690363"/>
                  </a:lnTo>
                  <a:lnTo>
                    <a:pt x="1056" y="1686346"/>
                  </a:lnTo>
                  <a:lnTo>
                    <a:pt x="1478" y="1682330"/>
                  </a:lnTo>
                  <a:lnTo>
                    <a:pt x="2007" y="1678207"/>
                  </a:lnTo>
                  <a:lnTo>
                    <a:pt x="2641" y="1674296"/>
                  </a:lnTo>
                  <a:lnTo>
                    <a:pt x="3274" y="1670385"/>
                  </a:lnTo>
                  <a:lnTo>
                    <a:pt x="3908" y="1666263"/>
                  </a:lnTo>
                  <a:lnTo>
                    <a:pt x="4648" y="1662352"/>
                  </a:lnTo>
                  <a:lnTo>
                    <a:pt x="5387" y="1658441"/>
                  </a:lnTo>
                  <a:lnTo>
                    <a:pt x="6338" y="1654530"/>
                  </a:lnTo>
                  <a:lnTo>
                    <a:pt x="7289" y="1650619"/>
                  </a:lnTo>
                  <a:lnTo>
                    <a:pt x="8345" y="1646709"/>
                  </a:lnTo>
                  <a:lnTo>
                    <a:pt x="9296" y="1642692"/>
                  </a:lnTo>
                  <a:lnTo>
                    <a:pt x="10564" y="1638887"/>
                  </a:lnTo>
                  <a:lnTo>
                    <a:pt x="11831" y="1635081"/>
                  </a:lnTo>
                  <a:lnTo>
                    <a:pt x="12993" y="1631171"/>
                  </a:lnTo>
                  <a:lnTo>
                    <a:pt x="14367" y="1627365"/>
                  </a:lnTo>
                  <a:lnTo>
                    <a:pt x="15740" y="1623560"/>
                  </a:lnTo>
                  <a:lnTo>
                    <a:pt x="17219" y="1619755"/>
                  </a:lnTo>
                  <a:lnTo>
                    <a:pt x="18804" y="1616161"/>
                  </a:lnTo>
                  <a:lnTo>
                    <a:pt x="20494" y="1612462"/>
                  </a:lnTo>
                  <a:lnTo>
                    <a:pt x="21973" y="1608656"/>
                  </a:lnTo>
                  <a:lnTo>
                    <a:pt x="23769" y="1604957"/>
                  </a:lnTo>
                  <a:lnTo>
                    <a:pt x="25565" y="1601257"/>
                  </a:lnTo>
                  <a:lnTo>
                    <a:pt x="27361" y="1597769"/>
                  </a:lnTo>
                  <a:lnTo>
                    <a:pt x="29262" y="1594070"/>
                  </a:lnTo>
                  <a:lnTo>
                    <a:pt x="31164" y="1590370"/>
                  </a:lnTo>
                  <a:lnTo>
                    <a:pt x="33171" y="1586988"/>
                  </a:lnTo>
                  <a:lnTo>
                    <a:pt x="35178" y="1583500"/>
                  </a:lnTo>
                  <a:lnTo>
                    <a:pt x="37186" y="1580117"/>
                  </a:lnTo>
                  <a:lnTo>
                    <a:pt x="39510" y="1576735"/>
                  </a:lnTo>
                  <a:lnTo>
                    <a:pt x="41623" y="1573247"/>
                  </a:lnTo>
                  <a:lnTo>
                    <a:pt x="43735" y="1569864"/>
                  </a:lnTo>
                  <a:lnTo>
                    <a:pt x="46165" y="1566588"/>
                  </a:lnTo>
                  <a:lnTo>
                    <a:pt x="48595" y="1563417"/>
                  </a:lnTo>
                  <a:lnTo>
                    <a:pt x="51025" y="1560245"/>
                  </a:lnTo>
                  <a:lnTo>
                    <a:pt x="66871" y="1541748"/>
                  </a:lnTo>
                  <a:lnTo>
                    <a:pt x="69512" y="1538683"/>
                  </a:lnTo>
                  <a:lnTo>
                    <a:pt x="72364" y="1535934"/>
                  </a:lnTo>
                  <a:lnTo>
                    <a:pt x="75322" y="1533080"/>
                  </a:lnTo>
                  <a:lnTo>
                    <a:pt x="78280" y="1530227"/>
                  </a:lnTo>
                  <a:lnTo>
                    <a:pt x="96768" y="1514477"/>
                  </a:lnTo>
                  <a:lnTo>
                    <a:pt x="99937" y="1512046"/>
                  </a:lnTo>
                  <a:lnTo>
                    <a:pt x="103106" y="1509615"/>
                  </a:lnTo>
                  <a:lnTo>
                    <a:pt x="106487" y="1507290"/>
                  </a:lnTo>
                  <a:lnTo>
                    <a:pt x="109762" y="1505070"/>
                  </a:lnTo>
                  <a:lnTo>
                    <a:pt x="113037" y="1502956"/>
                  </a:lnTo>
                  <a:lnTo>
                    <a:pt x="116523" y="1500630"/>
                  </a:lnTo>
                  <a:lnTo>
                    <a:pt x="120009" y="1498622"/>
                  </a:lnTo>
                  <a:lnTo>
                    <a:pt x="123601" y="1496614"/>
                  </a:lnTo>
                  <a:lnTo>
                    <a:pt x="126981" y="1494605"/>
                  </a:lnTo>
                  <a:lnTo>
                    <a:pt x="130573" y="1492703"/>
                  </a:lnTo>
                  <a:lnTo>
                    <a:pt x="134059" y="1490800"/>
                  </a:lnTo>
                  <a:lnTo>
                    <a:pt x="137757" y="1489003"/>
                  </a:lnTo>
                  <a:lnTo>
                    <a:pt x="156350" y="1480759"/>
                  </a:lnTo>
                  <a:lnTo>
                    <a:pt x="160047" y="1479279"/>
                  </a:lnTo>
                  <a:lnTo>
                    <a:pt x="163851" y="1478010"/>
                  </a:lnTo>
                  <a:lnTo>
                    <a:pt x="167654" y="1476742"/>
                  </a:lnTo>
                  <a:lnTo>
                    <a:pt x="171562" y="1475262"/>
                  </a:lnTo>
                  <a:lnTo>
                    <a:pt x="175366" y="1474205"/>
                  </a:lnTo>
                  <a:lnTo>
                    <a:pt x="179169" y="1473043"/>
                  </a:lnTo>
                  <a:lnTo>
                    <a:pt x="183077" y="1471880"/>
                  </a:lnTo>
                  <a:lnTo>
                    <a:pt x="187092" y="1470823"/>
                  </a:lnTo>
                  <a:lnTo>
                    <a:pt x="191001" y="1469872"/>
                  </a:lnTo>
                  <a:lnTo>
                    <a:pt x="194909" y="1468920"/>
                  </a:lnTo>
                  <a:lnTo>
                    <a:pt x="198818" y="1468180"/>
                  </a:lnTo>
                  <a:lnTo>
                    <a:pt x="202727" y="1467440"/>
                  </a:lnTo>
                  <a:lnTo>
                    <a:pt x="206847" y="1466700"/>
                  </a:lnTo>
                  <a:lnTo>
                    <a:pt x="210756" y="1466172"/>
                  </a:lnTo>
                  <a:lnTo>
                    <a:pt x="214664" y="1465643"/>
                  </a:lnTo>
                  <a:lnTo>
                    <a:pt x="218679" y="1465009"/>
                  </a:lnTo>
                  <a:lnTo>
                    <a:pt x="222799" y="1464692"/>
                  </a:lnTo>
                  <a:lnTo>
                    <a:pt x="226813" y="1464269"/>
                  </a:lnTo>
                  <a:lnTo>
                    <a:pt x="230933" y="1464058"/>
                  </a:lnTo>
                  <a:lnTo>
                    <a:pt x="234948" y="1463741"/>
                  </a:lnTo>
                  <a:lnTo>
                    <a:pt x="238962" y="1463529"/>
                  </a:lnTo>
                  <a:lnTo>
                    <a:pt x="243082" y="1463529"/>
                  </a:lnTo>
                  <a:lnTo>
                    <a:pt x="247097" y="1463529"/>
                  </a:lnTo>
                  <a:close/>
                </a:path>
                <a:path w="1822450" h="1957704">
                  <a:moveTo>
                    <a:pt x="576278" y="1290603"/>
                  </a:moveTo>
                  <a:lnTo>
                    <a:pt x="1822116" y="1290603"/>
                  </a:lnTo>
                  <a:lnTo>
                    <a:pt x="1822116" y="0"/>
                  </a:lnTo>
                  <a:lnTo>
                    <a:pt x="576278" y="0"/>
                  </a:lnTo>
                  <a:lnTo>
                    <a:pt x="576278" y="1290603"/>
                  </a:lnTo>
                  <a:close/>
                </a:path>
              </a:pathLst>
            </a:custGeom>
            <a:ln w="28509">
              <a:solidFill>
                <a:srgbClr val="F0EED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4993386" y="2310815"/>
              <a:ext cx="3019425" cy="2717165"/>
            </a:xfrm>
            <a:custGeom>
              <a:avLst/>
              <a:gdLst/>
              <a:ahLst/>
              <a:cxnLst/>
              <a:rect l="l" t="t" r="r" b="b"/>
              <a:pathLst>
                <a:path w="3019425" h="2717165">
                  <a:moveTo>
                    <a:pt x="68922" y="2669997"/>
                  </a:moveTo>
                  <a:lnTo>
                    <a:pt x="25209" y="2647759"/>
                  </a:lnTo>
                  <a:lnTo>
                    <a:pt x="17932" y="2619781"/>
                  </a:lnTo>
                  <a:lnTo>
                    <a:pt x="18059" y="2617774"/>
                  </a:lnTo>
                  <a:lnTo>
                    <a:pt x="21894" y="2603068"/>
                  </a:lnTo>
                  <a:lnTo>
                    <a:pt x="30772" y="2589657"/>
                  </a:lnTo>
                  <a:lnTo>
                    <a:pt x="43891" y="2579624"/>
                  </a:lnTo>
                  <a:lnTo>
                    <a:pt x="51701" y="2575179"/>
                  </a:lnTo>
                  <a:lnTo>
                    <a:pt x="43040" y="2559431"/>
                  </a:lnTo>
                  <a:lnTo>
                    <a:pt x="5270" y="2596324"/>
                  </a:lnTo>
                  <a:lnTo>
                    <a:pt x="0" y="2617355"/>
                  </a:lnTo>
                  <a:lnTo>
                    <a:pt x="76" y="2619781"/>
                  </a:lnTo>
                  <a:lnTo>
                    <a:pt x="1943" y="2640393"/>
                  </a:lnTo>
                  <a:lnTo>
                    <a:pt x="10172" y="2657843"/>
                  </a:lnTo>
                  <a:lnTo>
                    <a:pt x="22809" y="2671940"/>
                  </a:lnTo>
                  <a:lnTo>
                    <a:pt x="39217" y="2682062"/>
                  </a:lnTo>
                  <a:lnTo>
                    <a:pt x="39585" y="2682062"/>
                  </a:lnTo>
                  <a:lnTo>
                    <a:pt x="57619" y="2686901"/>
                  </a:lnTo>
                  <a:lnTo>
                    <a:pt x="66598" y="2688069"/>
                  </a:lnTo>
                  <a:lnTo>
                    <a:pt x="68897" y="2670200"/>
                  </a:lnTo>
                  <a:lnTo>
                    <a:pt x="68922" y="2669997"/>
                  </a:lnTo>
                  <a:close/>
                </a:path>
                <a:path w="3019425" h="2717165">
                  <a:moveTo>
                    <a:pt x="225907" y="2628341"/>
                  </a:moveTo>
                  <a:lnTo>
                    <a:pt x="218833" y="2622639"/>
                  </a:lnTo>
                  <a:lnTo>
                    <a:pt x="215239" y="2619781"/>
                  </a:lnTo>
                  <a:lnTo>
                    <a:pt x="214388" y="2619362"/>
                  </a:lnTo>
                  <a:lnTo>
                    <a:pt x="211226" y="2617774"/>
                  </a:lnTo>
                  <a:lnTo>
                    <a:pt x="206895" y="2616720"/>
                  </a:lnTo>
                  <a:lnTo>
                    <a:pt x="199809" y="2615133"/>
                  </a:lnTo>
                  <a:lnTo>
                    <a:pt x="192417" y="2616187"/>
                  </a:lnTo>
                  <a:lnTo>
                    <a:pt x="186080" y="2619362"/>
                  </a:lnTo>
                  <a:lnTo>
                    <a:pt x="185966" y="2616187"/>
                  </a:lnTo>
                  <a:lnTo>
                    <a:pt x="185039" y="2606522"/>
                  </a:lnTo>
                  <a:lnTo>
                    <a:pt x="183210" y="2596794"/>
                  </a:lnTo>
                  <a:lnTo>
                    <a:pt x="183121" y="2596324"/>
                  </a:lnTo>
                  <a:lnTo>
                    <a:pt x="183032" y="2595829"/>
                  </a:lnTo>
                  <a:lnTo>
                    <a:pt x="180098" y="2585351"/>
                  </a:lnTo>
                  <a:lnTo>
                    <a:pt x="176250" y="2575179"/>
                  </a:lnTo>
                  <a:lnTo>
                    <a:pt x="173304" y="2567254"/>
                  </a:lnTo>
                  <a:lnTo>
                    <a:pt x="162712" y="2526588"/>
                  </a:lnTo>
                  <a:lnTo>
                    <a:pt x="160540" y="2509545"/>
                  </a:lnTo>
                  <a:lnTo>
                    <a:pt x="163677" y="2457005"/>
                  </a:lnTo>
                  <a:lnTo>
                    <a:pt x="168440" y="2398026"/>
                  </a:lnTo>
                  <a:lnTo>
                    <a:pt x="150482" y="2396655"/>
                  </a:lnTo>
                  <a:lnTo>
                    <a:pt x="145719" y="2455735"/>
                  </a:lnTo>
                  <a:lnTo>
                    <a:pt x="142557" y="2509545"/>
                  </a:lnTo>
                  <a:lnTo>
                    <a:pt x="142557" y="2510917"/>
                  </a:lnTo>
                  <a:lnTo>
                    <a:pt x="150926" y="2555633"/>
                  </a:lnTo>
                  <a:lnTo>
                    <a:pt x="162877" y="2590088"/>
                  </a:lnTo>
                  <a:lnTo>
                    <a:pt x="165531" y="2599093"/>
                  </a:lnTo>
                  <a:lnTo>
                    <a:pt x="167386" y="2608300"/>
                  </a:lnTo>
                  <a:lnTo>
                    <a:pt x="168160" y="2615133"/>
                  </a:lnTo>
                  <a:lnTo>
                    <a:pt x="168275" y="2616187"/>
                  </a:lnTo>
                  <a:lnTo>
                    <a:pt x="168402" y="2624734"/>
                  </a:lnTo>
                  <a:lnTo>
                    <a:pt x="167868" y="2630995"/>
                  </a:lnTo>
                  <a:lnTo>
                    <a:pt x="145376" y="2662656"/>
                  </a:lnTo>
                  <a:lnTo>
                    <a:pt x="136537" y="2664079"/>
                  </a:lnTo>
                  <a:lnTo>
                    <a:pt x="129400" y="2662923"/>
                  </a:lnTo>
                  <a:lnTo>
                    <a:pt x="95427" y="2626550"/>
                  </a:lnTo>
                  <a:lnTo>
                    <a:pt x="90678" y="2619362"/>
                  </a:lnTo>
                  <a:lnTo>
                    <a:pt x="90576" y="2619210"/>
                  </a:lnTo>
                  <a:lnTo>
                    <a:pt x="90474" y="2619044"/>
                  </a:lnTo>
                  <a:lnTo>
                    <a:pt x="89522" y="2618194"/>
                  </a:lnTo>
                  <a:lnTo>
                    <a:pt x="88392" y="2617355"/>
                  </a:lnTo>
                  <a:lnTo>
                    <a:pt x="87287" y="2616720"/>
                  </a:lnTo>
                  <a:lnTo>
                    <a:pt x="82156" y="2613583"/>
                  </a:lnTo>
                  <a:lnTo>
                    <a:pt x="75057" y="2610853"/>
                  </a:lnTo>
                  <a:lnTo>
                    <a:pt x="67602" y="2609392"/>
                  </a:lnTo>
                  <a:lnTo>
                    <a:pt x="59944" y="2609215"/>
                  </a:lnTo>
                  <a:lnTo>
                    <a:pt x="51803" y="2609850"/>
                  </a:lnTo>
                  <a:lnTo>
                    <a:pt x="43992" y="2612707"/>
                  </a:lnTo>
                  <a:lnTo>
                    <a:pt x="37261" y="2617774"/>
                  </a:lnTo>
                  <a:lnTo>
                    <a:pt x="30264" y="2622854"/>
                  </a:lnTo>
                  <a:lnTo>
                    <a:pt x="40932" y="2637231"/>
                  </a:lnTo>
                  <a:lnTo>
                    <a:pt x="52120" y="2629090"/>
                  </a:lnTo>
                  <a:lnTo>
                    <a:pt x="56667" y="2627287"/>
                  </a:lnTo>
                  <a:lnTo>
                    <a:pt x="66814" y="2626550"/>
                  </a:lnTo>
                  <a:lnTo>
                    <a:pt x="72199" y="2628023"/>
                  </a:lnTo>
                  <a:lnTo>
                    <a:pt x="76949" y="2630995"/>
                  </a:lnTo>
                  <a:lnTo>
                    <a:pt x="96494" y="2661437"/>
                  </a:lnTo>
                  <a:lnTo>
                    <a:pt x="103797" y="2669248"/>
                  </a:lnTo>
                  <a:lnTo>
                    <a:pt x="104559" y="2669997"/>
                  </a:lnTo>
                  <a:lnTo>
                    <a:pt x="113855" y="2676245"/>
                  </a:lnTo>
                  <a:lnTo>
                    <a:pt x="124498" y="2680322"/>
                  </a:lnTo>
                  <a:lnTo>
                    <a:pt x="136118" y="2681986"/>
                  </a:lnTo>
                  <a:lnTo>
                    <a:pt x="150368" y="2679750"/>
                  </a:lnTo>
                  <a:lnTo>
                    <a:pt x="163029" y="2673832"/>
                  </a:lnTo>
                  <a:lnTo>
                    <a:pt x="173583" y="2664650"/>
                  </a:lnTo>
                  <a:lnTo>
                    <a:pt x="173951" y="2664079"/>
                  </a:lnTo>
                  <a:lnTo>
                    <a:pt x="181330" y="2652661"/>
                  </a:lnTo>
                  <a:lnTo>
                    <a:pt x="181533" y="2652230"/>
                  </a:lnTo>
                  <a:lnTo>
                    <a:pt x="181648" y="2651810"/>
                  </a:lnTo>
                  <a:lnTo>
                    <a:pt x="181749" y="2651290"/>
                  </a:lnTo>
                  <a:lnTo>
                    <a:pt x="182702" y="2648318"/>
                  </a:lnTo>
                  <a:lnTo>
                    <a:pt x="183972" y="2642298"/>
                  </a:lnTo>
                  <a:lnTo>
                    <a:pt x="194005" y="2634589"/>
                  </a:lnTo>
                  <a:lnTo>
                    <a:pt x="198551" y="2633421"/>
                  </a:lnTo>
                  <a:lnTo>
                    <a:pt x="202768" y="2634056"/>
                  </a:lnTo>
                  <a:lnTo>
                    <a:pt x="204571" y="2634589"/>
                  </a:lnTo>
                  <a:lnTo>
                    <a:pt x="206260" y="2635326"/>
                  </a:lnTo>
                  <a:lnTo>
                    <a:pt x="207632" y="2636596"/>
                  </a:lnTo>
                  <a:lnTo>
                    <a:pt x="214591" y="2642197"/>
                  </a:lnTo>
                  <a:lnTo>
                    <a:pt x="221767" y="2633421"/>
                  </a:lnTo>
                  <a:lnTo>
                    <a:pt x="225907" y="2628341"/>
                  </a:lnTo>
                  <a:close/>
                </a:path>
                <a:path w="3019425" h="2717165">
                  <a:moveTo>
                    <a:pt x="269227" y="2619781"/>
                  </a:moveTo>
                  <a:lnTo>
                    <a:pt x="248246" y="2577884"/>
                  </a:lnTo>
                  <a:lnTo>
                    <a:pt x="217982" y="2559850"/>
                  </a:lnTo>
                  <a:lnTo>
                    <a:pt x="210693" y="2576347"/>
                  </a:lnTo>
                  <a:lnTo>
                    <a:pt x="218935" y="2580043"/>
                  </a:lnTo>
                  <a:lnTo>
                    <a:pt x="235254" y="2590444"/>
                  </a:lnTo>
                  <a:lnTo>
                    <a:pt x="246291" y="2603944"/>
                  </a:lnTo>
                  <a:lnTo>
                    <a:pt x="251269" y="2619044"/>
                  </a:lnTo>
                  <a:lnTo>
                    <a:pt x="251256" y="2619781"/>
                  </a:lnTo>
                  <a:lnTo>
                    <a:pt x="249732" y="2633421"/>
                  </a:lnTo>
                  <a:lnTo>
                    <a:pt x="249669" y="2634056"/>
                  </a:lnTo>
                  <a:lnTo>
                    <a:pt x="215519" y="2665298"/>
                  </a:lnTo>
                  <a:lnTo>
                    <a:pt x="189039" y="2670200"/>
                  </a:lnTo>
                  <a:lnTo>
                    <a:pt x="190804" y="2686901"/>
                  </a:lnTo>
                  <a:lnTo>
                    <a:pt x="190842" y="2687218"/>
                  </a:lnTo>
                  <a:lnTo>
                    <a:pt x="190944" y="2688171"/>
                  </a:lnTo>
                  <a:lnTo>
                    <a:pt x="199923" y="2687218"/>
                  </a:lnTo>
                  <a:lnTo>
                    <a:pt x="222516" y="2682062"/>
                  </a:lnTo>
                  <a:lnTo>
                    <a:pt x="241884" y="2672130"/>
                  </a:lnTo>
                  <a:lnTo>
                    <a:pt x="256933" y="2658211"/>
                  </a:lnTo>
                  <a:lnTo>
                    <a:pt x="266585" y="2641028"/>
                  </a:lnTo>
                  <a:lnTo>
                    <a:pt x="269227" y="2619781"/>
                  </a:lnTo>
                  <a:close/>
                </a:path>
                <a:path w="3019425" h="2717165">
                  <a:moveTo>
                    <a:pt x="1547812" y="133388"/>
                  </a:moveTo>
                  <a:lnTo>
                    <a:pt x="1534795" y="84213"/>
                  </a:lnTo>
                  <a:lnTo>
                    <a:pt x="1531302" y="80010"/>
                  </a:lnTo>
                  <a:lnTo>
                    <a:pt x="1524990" y="72402"/>
                  </a:lnTo>
                  <a:lnTo>
                    <a:pt x="1523403" y="70815"/>
                  </a:lnTo>
                  <a:lnTo>
                    <a:pt x="1509077" y="61302"/>
                  </a:lnTo>
                  <a:lnTo>
                    <a:pt x="1509509" y="61302"/>
                  </a:lnTo>
                  <a:lnTo>
                    <a:pt x="1492415" y="57975"/>
                  </a:lnTo>
                  <a:lnTo>
                    <a:pt x="1475333" y="61302"/>
                  </a:lnTo>
                  <a:lnTo>
                    <a:pt x="1475765" y="61302"/>
                  </a:lnTo>
                  <a:lnTo>
                    <a:pt x="1461503" y="70815"/>
                  </a:lnTo>
                  <a:lnTo>
                    <a:pt x="1455902" y="76314"/>
                  </a:lnTo>
                  <a:lnTo>
                    <a:pt x="1451775" y="83388"/>
                  </a:lnTo>
                  <a:lnTo>
                    <a:pt x="1449882" y="91211"/>
                  </a:lnTo>
                  <a:lnTo>
                    <a:pt x="1437411" y="141528"/>
                  </a:lnTo>
                  <a:lnTo>
                    <a:pt x="1435823" y="147447"/>
                  </a:lnTo>
                  <a:lnTo>
                    <a:pt x="1439519" y="153365"/>
                  </a:lnTo>
                  <a:lnTo>
                    <a:pt x="1445437" y="154952"/>
                  </a:lnTo>
                  <a:lnTo>
                    <a:pt x="1446872" y="155270"/>
                  </a:lnTo>
                  <a:lnTo>
                    <a:pt x="1453045" y="155270"/>
                  </a:lnTo>
                  <a:lnTo>
                    <a:pt x="1457693" y="151892"/>
                  </a:lnTo>
                  <a:lnTo>
                    <a:pt x="1458963" y="146926"/>
                  </a:lnTo>
                  <a:lnTo>
                    <a:pt x="1460652" y="139738"/>
                  </a:lnTo>
                  <a:lnTo>
                    <a:pt x="1471853" y="145656"/>
                  </a:lnTo>
                  <a:lnTo>
                    <a:pt x="1477657" y="148818"/>
                  </a:lnTo>
                  <a:lnTo>
                    <a:pt x="1481353" y="154952"/>
                  </a:lnTo>
                  <a:lnTo>
                    <a:pt x="1481353" y="166471"/>
                  </a:lnTo>
                  <a:lnTo>
                    <a:pt x="1479461" y="171018"/>
                  </a:lnTo>
                  <a:lnTo>
                    <a:pt x="1475968" y="174396"/>
                  </a:lnTo>
                  <a:lnTo>
                    <a:pt x="1454950" y="195440"/>
                  </a:lnTo>
                  <a:lnTo>
                    <a:pt x="1450721" y="199771"/>
                  </a:lnTo>
                  <a:lnTo>
                    <a:pt x="1450721" y="206743"/>
                  </a:lnTo>
                  <a:lnTo>
                    <a:pt x="1454950" y="211188"/>
                  </a:lnTo>
                  <a:lnTo>
                    <a:pt x="1457172" y="213296"/>
                  </a:lnTo>
                  <a:lnTo>
                    <a:pt x="1459915" y="214464"/>
                  </a:lnTo>
                  <a:lnTo>
                    <a:pt x="1465719" y="214464"/>
                  </a:lnTo>
                  <a:lnTo>
                    <a:pt x="1468577" y="213512"/>
                  </a:lnTo>
                  <a:lnTo>
                    <a:pt x="1470685" y="211188"/>
                  </a:lnTo>
                  <a:lnTo>
                    <a:pt x="1491716" y="190157"/>
                  </a:lnTo>
                  <a:lnTo>
                    <a:pt x="1496771" y="183997"/>
                  </a:lnTo>
                  <a:lnTo>
                    <a:pt x="1500479" y="177076"/>
                  </a:lnTo>
                  <a:lnTo>
                    <a:pt x="1502765" y="169545"/>
                  </a:lnTo>
                  <a:lnTo>
                    <a:pt x="1503540" y="161607"/>
                  </a:lnTo>
                  <a:lnTo>
                    <a:pt x="1502067" y="150837"/>
                  </a:lnTo>
                  <a:lnTo>
                    <a:pt x="1466253" y="117538"/>
                  </a:lnTo>
                  <a:lnTo>
                    <a:pt x="1472374" y="92798"/>
                  </a:lnTo>
                  <a:lnTo>
                    <a:pt x="1474381" y="89420"/>
                  </a:lnTo>
                  <a:lnTo>
                    <a:pt x="1477137" y="86563"/>
                  </a:lnTo>
                  <a:lnTo>
                    <a:pt x="1477238" y="86360"/>
                  </a:lnTo>
                  <a:lnTo>
                    <a:pt x="1484452" y="81597"/>
                  </a:lnTo>
                  <a:lnTo>
                    <a:pt x="1492605" y="80010"/>
                  </a:lnTo>
                  <a:lnTo>
                    <a:pt x="1500771" y="81597"/>
                  </a:lnTo>
                  <a:lnTo>
                    <a:pt x="1524774" y="116357"/>
                  </a:lnTo>
                  <a:lnTo>
                    <a:pt x="1525828" y="133388"/>
                  </a:lnTo>
                  <a:lnTo>
                    <a:pt x="1530692" y="138353"/>
                  </a:lnTo>
                  <a:lnTo>
                    <a:pt x="1542948" y="138353"/>
                  </a:lnTo>
                  <a:lnTo>
                    <a:pt x="1547812" y="133388"/>
                  </a:lnTo>
                  <a:close/>
                </a:path>
                <a:path w="3019425" h="2717165">
                  <a:moveTo>
                    <a:pt x="1592287" y="110350"/>
                  </a:moveTo>
                  <a:lnTo>
                    <a:pt x="1588846" y="84213"/>
                  </a:lnTo>
                  <a:lnTo>
                    <a:pt x="1588744" y="83388"/>
                  </a:lnTo>
                  <a:lnTo>
                    <a:pt x="1588643" y="82638"/>
                  </a:lnTo>
                  <a:lnTo>
                    <a:pt x="1578203" y="57099"/>
                  </a:lnTo>
                  <a:lnTo>
                    <a:pt x="1561706" y="35013"/>
                  </a:lnTo>
                  <a:lnTo>
                    <a:pt x="1545602" y="22199"/>
                  </a:lnTo>
                  <a:lnTo>
                    <a:pt x="1539557" y="17386"/>
                  </a:lnTo>
                  <a:lnTo>
                    <a:pt x="1498701" y="762"/>
                  </a:lnTo>
                  <a:lnTo>
                    <a:pt x="1487385" y="0"/>
                  </a:lnTo>
                  <a:lnTo>
                    <a:pt x="1466837" y="2540"/>
                  </a:lnTo>
                  <a:lnTo>
                    <a:pt x="1431239" y="21666"/>
                  </a:lnTo>
                  <a:lnTo>
                    <a:pt x="1406347" y="54432"/>
                  </a:lnTo>
                  <a:lnTo>
                    <a:pt x="1407731" y="61302"/>
                  </a:lnTo>
                  <a:lnTo>
                    <a:pt x="1417891" y="68084"/>
                  </a:lnTo>
                  <a:lnTo>
                    <a:pt x="1424838" y="66687"/>
                  </a:lnTo>
                  <a:lnTo>
                    <a:pt x="1428115" y="61620"/>
                  </a:lnTo>
                  <a:lnTo>
                    <a:pt x="1436141" y="49669"/>
                  </a:lnTo>
                  <a:lnTo>
                    <a:pt x="1446060" y="38112"/>
                  </a:lnTo>
                  <a:lnTo>
                    <a:pt x="1458315" y="29476"/>
                  </a:lnTo>
                  <a:lnTo>
                    <a:pt x="1472285" y="24066"/>
                  </a:lnTo>
                  <a:lnTo>
                    <a:pt x="1487385" y="22199"/>
                  </a:lnTo>
                  <a:lnTo>
                    <a:pt x="1495717" y="22758"/>
                  </a:lnTo>
                  <a:lnTo>
                    <a:pt x="1545932" y="50495"/>
                  </a:lnTo>
                  <a:lnTo>
                    <a:pt x="1567395" y="88392"/>
                  </a:lnTo>
                  <a:lnTo>
                    <a:pt x="1570304" y="110350"/>
                  </a:lnTo>
                  <a:lnTo>
                    <a:pt x="1567954" y="130136"/>
                  </a:lnTo>
                  <a:lnTo>
                    <a:pt x="1550390" y="165265"/>
                  </a:lnTo>
                  <a:lnTo>
                    <a:pt x="1534706" y="180009"/>
                  </a:lnTo>
                  <a:lnTo>
                    <a:pt x="1525054" y="189979"/>
                  </a:lnTo>
                  <a:lnTo>
                    <a:pt x="1519085" y="202120"/>
                  </a:lnTo>
                  <a:lnTo>
                    <a:pt x="1517256" y="214464"/>
                  </a:lnTo>
                  <a:lnTo>
                    <a:pt x="1517129" y="215315"/>
                  </a:lnTo>
                  <a:lnTo>
                    <a:pt x="1517103" y="215506"/>
                  </a:lnTo>
                  <a:lnTo>
                    <a:pt x="1519389" y="229158"/>
                  </a:lnTo>
                  <a:lnTo>
                    <a:pt x="1520685" y="236308"/>
                  </a:lnTo>
                  <a:lnTo>
                    <a:pt x="1520024" y="243395"/>
                  </a:lnTo>
                  <a:lnTo>
                    <a:pt x="1483499" y="265531"/>
                  </a:lnTo>
                  <a:lnTo>
                    <a:pt x="1473327" y="262445"/>
                  </a:lnTo>
                  <a:lnTo>
                    <a:pt x="1453362" y="252412"/>
                  </a:lnTo>
                  <a:lnTo>
                    <a:pt x="1447876" y="249770"/>
                  </a:lnTo>
                  <a:lnTo>
                    <a:pt x="1441221" y="251879"/>
                  </a:lnTo>
                  <a:lnTo>
                    <a:pt x="1438465" y="257378"/>
                  </a:lnTo>
                  <a:lnTo>
                    <a:pt x="1435823" y="262763"/>
                  </a:lnTo>
                  <a:lnTo>
                    <a:pt x="1438046" y="269532"/>
                  </a:lnTo>
                  <a:lnTo>
                    <a:pt x="1475803" y="286639"/>
                  </a:lnTo>
                  <a:lnTo>
                    <a:pt x="1488643" y="288137"/>
                  </a:lnTo>
                  <a:lnTo>
                    <a:pt x="1499704" y="287020"/>
                  </a:lnTo>
                  <a:lnTo>
                    <a:pt x="1510284" y="283768"/>
                  </a:lnTo>
                  <a:lnTo>
                    <a:pt x="1520024" y="278549"/>
                  </a:lnTo>
                  <a:lnTo>
                    <a:pt x="1528584" y="271538"/>
                  </a:lnTo>
                  <a:lnTo>
                    <a:pt x="1533131" y="265531"/>
                  </a:lnTo>
                  <a:lnTo>
                    <a:pt x="1536750" y="260756"/>
                  </a:lnTo>
                  <a:lnTo>
                    <a:pt x="1541526" y="248475"/>
                  </a:lnTo>
                  <a:lnTo>
                    <a:pt x="1542643" y="236308"/>
                  </a:lnTo>
                  <a:lnTo>
                    <a:pt x="1542719" y="235356"/>
                  </a:lnTo>
                  <a:lnTo>
                    <a:pt x="1540205" y="222072"/>
                  </a:lnTo>
                  <a:lnTo>
                    <a:pt x="1539176" y="215506"/>
                  </a:lnTo>
                  <a:lnTo>
                    <a:pt x="1549069" y="196710"/>
                  </a:lnTo>
                  <a:lnTo>
                    <a:pt x="1567281" y="179451"/>
                  </a:lnTo>
                  <a:lnTo>
                    <a:pt x="1580857" y="158635"/>
                  </a:lnTo>
                  <a:lnTo>
                    <a:pt x="1589354" y="135267"/>
                  </a:lnTo>
                  <a:lnTo>
                    <a:pt x="1592287" y="110350"/>
                  </a:lnTo>
                  <a:close/>
                </a:path>
                <a:path w="3019425" h="2717165">
                  <a:moveTo>
                    <a:pt x="3019298" y="2537968"/>
                  </a:moveTo>
                  <a:lnTo>
                    <a:pt x="3017418" y="2528671"/>
                  </a:lnTo>
                  <a:lnTo>
                    <a:pt x="3017075" y="2526944"/>
                  </a:lnTo>
                  <a:lnTo>
                    <a:pt x="3011005" y="2517940"/>
                  </a:lnTo>
                  <a:lnTo>
                    <a:pt x="3002000" y="2511869"/>
                  </a:lnTo>
                  <a:lnTo>
                    <a:pt x="2999879" y="2511437"/>
                  </a:lnTo>
                  <a:lnTo>
                    <a:pt x="2999752" y="2511412"/>
                  </a:lnTo>
                  <a:lnTo>
                    <a:pt x="2999752" y="2532900"/>
                  </a:lnTo>
                  <a:lnTo>
                    <a:pt x="2999752" y="2612072"/>
                  </a:lnTo>
                  <a:lnTo>
                    <a:pt x="2986862" y="2656040"/>
                  </a:lnTo>
                  <a:lnTo>
                    <a:pt x="2958655" y="2687028"/>
                  </a:lnTo>
                  <a:lnTo>
                    <a:pt x="2918409" y="2698432"/>
                  </a:lnTo>
                  <a:lnTo>
                    <a:pt x="2906788" y="2698432"/>
                  </a:lnTo>
                  <a:lnTo>
                    <a:pt x="2859671" y="2682214"/>
                  </a:lnTo>
                  <a:lnTo>
                    <a:pt x="2832519" y="2640393"/>
                  </a:lnTo>
                  <a:lnTo>
                    <a:pt x="2830309" y="2628023"/>
                  </a:lnTo>
                  <a:lnTo>
                    <a:pt x="2830411" y="2604033"/>
                  </a:lnTo>
                  <a:lnTo>
                    <a:pt x="2830830" y="2537968"/>
                  </a:lnTo>
                  <a:lnTo>
                    <a:pt x="2830957" y="2517940"/>
                  </a:lnTo>
                  <a:lnTo>
                    <a:pt x="2831046" y="2499715"/>
                  </a:lnTo>
                  <a:lnTo>
                    <a:pt x="2835275" y="2495486"/>
                  </a:lnTo>
                  <a:lnTo>
                    <a:pt x="2845625" y="2495486"/>
                  </a:lnTo>
                  <a:lnTo>
                    <a:pt x="2849740" y="2499715"/>
                  </a:lnTo>
                  <a:lnTo>
                    <a:pt x="2849740" y="2566619"/>
                  </a:lnTo>
                  <a:lnTo>
                    <a:pt x="2853969" y="2570734"/>
                  </a:lnTo>
                  <a:lnTo>
                    <a:pt x="2864320" y="2570734"/>
                  </a:lnTo>
                  <a:lnTo>
                    <a:pt x="2868549" y="2566619"/>
                  </a:lnTo>
                  <a:lnTo>
                    <a:pt x="2868549" y="2495486"/>
                  </a:lnTo>
                  <a:lnTo>
                    <a:pt x="2868549" y="2478354"/>
                  </a:lnTo>
                  <a:lnTo>
                    <a:pt x="2868549" y="2443048"/>
                  </a:lnTo>
                  <a:lnTo>
                    <a:pt x="2872778" y="2438831"/>
                  </a:lnTo>
                  <a:lnTo>
                    <a:pt x="2883128" y="2438831"/>
                  </a:lnTo>
                  <a:lnTo>
                    <a:pt x="2887243" y="2443048"/>
                  </a:lnTo>
                  <a:lnTo>
                    <a:pt x="2887243" y="2566619"/>
                  </a:lnTo>
                  <a:lnTo>
                    <a:pt x="2891472" y="2570734"/>
                  </a:lnTo>
                  <a:lnTo>
                    <a:pt x="2901823" y="2570734"/>
                  </a:lnTo>
                  <a:lnTo>
                    <a:pt x="2906052" y="2566619"/>
                  </a:lnTo>
                  <a:lnTo>
                    <a:pt x="2906052" y="2438831"/>
                  </a:lnTo>
                  <a:lnTo>
                    <a:pt x="2906052" y="2422017"/>
                  </a:lnTo>
                  <a:lnTo>
                    <a:pt x="2906052" y="2419794"/>
                  </a:lnTo>
                  <a:lnTo>
                    <a:pt x="2910167" y="2415679"/>
                  </a:lnTo>
                  <a:lnTo>
                    <a:pt x="2920631" y="2415679"/>
                  </a:lnTo>
                  <a:lnTo>
                    <a:pt x="2924746" y="2419794"/>
                  </a:lnTo>
                  <a:lnTo>
                    <a:pt x="2924746" y="2562174"/>
                  </a:lnTo>
                  <a:lnTo>
                    <a:pt x="2928975" y="2566301"/>
                  </a:lnTo>
                  <a:lnTo>
                    <a:pt x="2939326" y="2566301"/>
                  </a:lnTo>
                  <a:lnTo>
                    <a:pt x="2943555" y="2562174"/>
                  </a:lnTo>
                  <a:lnTo>
                    <a:pt x="2943555" y="2457424"/>
                  </a:lnTo>
                  <a:lnTo>
                    <a:pt x="2947670" y="2453309"/>
                  </a:lnTo>
                  <a:lnTo>
                    <a:pt x="2958134" y="2453309"/>
                  </a:lnTo>
                  <a:lnTo>
                    <a:pt x="2962249" y="2457424"/>
                  </a:lnTo>
                  <a:lnTo>
                    <a:pt x="2962249" y="2599804"/>
                  </a:lnTo>
                  <a:lnTo>
                    <a:pt x="2966478" y="2604033"/>
                  </a:lnTo>
                  <a:lnTo>
                    <a:pt x="2976829" y="2604033"/>
                  </a:lnTo>
                  <a:lnTo>
                    <a:pt x="2981058" y="2599804"/>
                  </a:lnTo>
                  <a:lnTo>
                    <a:pt x="2981058" y="2532900"/>
                  </a:lnTo>
                  <a:lnTo>
                    <a:pt x="2985173" y="2528671"/>
                  </a:lnTo>
                  <a:lnTo>
                    <a:pt x="2995638" y="2528671"/>
                  </a:lnTo>
                  <a:lnTo>
                    <a:pt x="2999752" y="2532900"/>
                  </a:lnTo>
                  <a:lnTo>
                    <a:pt x="2999752" y="2511412"/>
                  </a:lnTo>
                  <a:lnTo>
                    <a:pt x="2990989" y="2509647"/>
                  </a:lnTo>
                  <a:lnTo>
                    <a:pt x="2987713" y="2509647"/>
                  </a:lnTo>
                  <a:lnTo>
                    <a:pt x="2984538" y="2510282"/>
                  </a:lnTo>
                  <a:lnTo>
                    <a:pt x="2981693" y="2511437"/>
                  </a:lnTo>
                  <a:lnTo>
                    <a:pt x="2981693" y="2462504"/>
                  </a:lnTo>
                  <a:lnTo>
                    <a:pt x="2979826" y="2453309"/>
                  </a:lnTo>
                  <a:lnTo>
                    <a:pt x="2979470" y="2451531"/>
                  </a:lnTo>
                  <a:lnTo>
                    <a:pt x="2973400" y="2442565"/>
                  </a:lnTo>
                  <a:lnTo>
                    <a:pt x="2964396" y="2436507"/>
                  </a:lnTo>
                  <a:lnTo>
                    <a:pt x="2962275" y="2436076"/>
                  </a:lnTo>
                  <a:lnTo>
                    <a:pt x="2953372" y="2434285"/>
                  </a:lnTo>
                  <a:lnTo>
                    <a:pt x="2950108" y="2434285"/>
                  </a:lnTo>
                  <a:lnTo>
                    <a:pt x="2946933" y="2434920"/>
                  </a:lnTo>
                  <a:lnTo>
                    <a:pt x="2944076" y="2436076"/>
                  </a:lnTo>
                  <a:lnTo>
                    <a:pt x="2944076" y="2424874"/>
                  </a:lnTo>
                  <a:lnTo>
                    <a:pt x="2942209" y="2415679"/>
                  </a:lnTo>
                  <a:lnTo>
                    <a:pt x="2941853" y="2413914"/>
                  </a:lnTo>
                  <a:lnTo>
                    <a:pt x="2935782" y="2404935"/>
                  </a:lnTo>
                  <a:lnTo>
                    <a:pt x="2926791" y="2398877"/>
                  </a:lnTo>
                  <a:lnTo>
                    <a:pt x="2915767" y="2396655"/>
                  </a:lnTo>
                  <a:lnTo>
                    <a:pt x="2905468" y="2398611"/>
                  </a:lnTo>
                  <a:lnTo>
                    <a:pt x="2896895" y="2403983"/>
                  </a:lnTo>
                  <a:lnTo>
                    <a:pt x="2890761" y="2412034"/>
                  </a:lnTo>
                  <a:lnTo>
                    <a:pt x="2887776" y="2422017"/>
                  </a:lnTo>
                  <a:lnTo>
                    <a:pt x="2884716" y="2420861"/>
                  </a:lnTo>
                  <a:lnTo>
                    <a:pt x="2881439" y="2420112"/>
                  </a:lnTo>
                  <a:lnTo>
                    <a:pt x="2878061" y="2420112"/>
                  </a:lnTo>
                  <a:lnTo>
                    <a:pt x="2867037" y="2422347"/>
                  </a:lnTo>
                  <a:lnTo>
                    <a:pt x="2858033" y="2428405"/>
                  </a:lnTo>
                  <a:lnTo>
                    <a:pt x="2851962" y="2437371"/>
                  </a:lnTo>
                  <a:lnTo>
                    <a:pt x="2849740" y="2448344"/>
                  </a:lnTo>
                  <a:lnTo>
                    <a:pt x="2849740" y="2478354"/>
                  </a:lnTo>
                  <a:lnTo>
                    <a:pt x="2846895" y="2477401"/>
                  </a:lnTo>
                  <a:lnTo>
                    <a:pt x="2843720" y="2476665"/>
                  </a:lnTo>
                  <a:lnTo>
                    <a:pt x="2840444" y="2476665"/>
                  </a:lnTo>
                  <a:lnTo>
                    <a:pt x="2829420" y="2478875"/>
                  </a:lnTo>
                  <a:lnTo>
                    <a:pt x="2820428" y="2484907"/>
                  </a:lnTo>
                  <a:lnTo>
                    <a:pt x="2814358" y="2493873"/>
                  </a:lnTo>
                  <a:lnTo>
                    <a:pt x="2812135" y="2504884"/>
                  </a:lnTo>
                  <a:lnTo>
                    <a:pt x="2812161" y="2629712"/>
                  </a:lnTo>
                  <a:lnTo>
                    <a:pt x="2813189" y="2637231"/>
                  </a:lnTo>
                  <a:lnTo>
                    <a:pt x="2815018" y="2644533"/>
                  </a:lnTo>
                  <a:lnTo>
                    <a:pt x="2815094" y="2644838"/>
                  </a:lnTo>
                  <a:lnTo>
                    <a:pt x="2827871" y="2674086"/>
                  </a:lnTo>
                  <a:lnTo>
                    <a:pt x="2848876" y="2696908"/>
                  </a:lnTo>
                  <a:lnTo>
                    <a:pt x="2876092" y="2711742"/>
                  </a:lnTo>
                  <a:lnTo>
                    <a:pt x="2908160" y="2717139"/>
                  </a:lnTo>
                  <a:lnTo>
                    <a:pt x="2919260" y="2717139"/>
                  </a:lnTo>
                  <a:lnTo>
                    <a:pt x="2969412" y="2702979"/>
                  </a:lnTo>
                  <a:lnTo>
                    <a:pt x="3004502" y="2664498"/>
                  </a:lnTo>
                  <a:lnTo>
                    <a:pt x="3018650" y="2622994"/>
                  </a:lnTo>
                  <a:lnTo>
                    <a:pt x="3019298" y="2612072"/>
                  </a:lnTo>
                  <a:lnTo>
                    <a:pt x="3019298" y="2537968"/>
                  </a:lnTo>
                  <a:close/>
                </a:path>
              </a:pathLst>
            </a:custGeom>
            <a:solidFill>
              <a:srgbClr val="F0EED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5547741" y="3311473"/>
              <a:ext cx="1891664" cy="1144905"/>
            </a:xfrm>
            <a:custGeom>
              <a:avLst/>
              <a:gdLst/>
              <a:ahLst/>
              <a:cxnLst/>
              <a:rect l="l" t="t" r="r" b="b"/>
              <a:pathLst>
                <a:path w="1891665" h="1144904">
                  <a:moveTo>
                    <a:pt x="0" y="1144737"/>
                  </a:moveTo>
                  <a:lnTo>
                    <a:pt x="1891523" y="1144737"/>
                  </a:lnTo>
                  <a:lnTo>
                    <a:pt x="1891523" y="0"/>
                  </a:lnTo>
                  <a:lnTo>
                    <a:pt x="0" y="0"/>
                  </a:lnTo>
                  <a:lnTo>
                    <a:pt x="0" y="1144737"/>
                  </a:lnTo>
                  <a:close/>
                </a:path>
              </a:pathLst>
            </a:custGeom>
            <a:ln w="28512">
              <a:solidFill>
                <a:srgbClr val="F0EED6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7" name="object 17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723846" y="3604744"/>
              <a:ext cx="1502337" cy="537535"/>
            </a:xfrm>
            <a:prstGeom prst="rect">
              <a:avLst/>
            </a:prstGeom>
          </p:spPr>
        </p:pic>
        <p:pic>
          <p:nvPicPr>
            <p:cNvPr id="18" name="object 18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467372" y="2846828"/>
              <a:ext cx="522809" cy="522976"/>
            </a:xfrm>
            <a:prstGeom prst="rect">
              <a:avLst/>
            </a:prstGeom>
          </p:spPr>
        </p:pic>
        <p:sp>
          <p:nvSpPr>
            <p:cNvPr id="19" name="object 19" descr=""/>
            <p:cNvSpPr/>
            <p:nvPr/>
          </p:nvSpPr>
          <p:spPr>
            <a:xfrm>
              <a:off x="5015832" y="2853684"/>
              <a:ext cx="494030" cy="493395"/>
            </a:xfrm>
            <a:custGeom>
              <a:avLst/>
              <a:gdLst/>
              <a:ahLst/>
              <a:cxnLst/>
              <a:rect l="l" t="t" r="r" b="b"/>
              <a:pathLst>
                <a:path w="494029" h="493395">
                  <a:moveTo>
                    <a:pt x="218256" y="0"/>
                  </a:moveTo>
                  <a:lnTo>
                    <a:pt x="171034" y="10252"/>
                  </a:lnTo>
                  <a:lnTo>
                    <a:pt x="112614" y="37946"/>
                  </a:lnTo>
                  <a:lnTo>
                    <a:pt x="68878" y="73778"/>
                  </a:lnTo>
                  <a:lnTo>
                    <a:pt x="30636" y="125572"/>
                  </a:lnTo>
                  <a:lnTo>
                    <a:pt x="8979" y="177999"/>
                  </a:lnTo>
                  <a:lnTo>
                    <a:pt x="0" y="229581"/>
                  </a:lnTo>
                  <a:lnTo>
                    <a:pt x="2746" y="285920"/>
                  </a:lnTo>
                  <a:lnTo>
                    <a:pt x="15318" y="332745"/>
                  </a:lnTo>
                  <a:lnTo>
                    <a:pt x="38876" y="379782"/>
                  </a:lnTo>
                  <a:lnTo>
                    <a:pt x="83563" y="431681"/>
                  </a:lnTo>
                  <a:lnTo>
                    <a:pt x="126453" y="461911"/>
                  </a:lnTo>
                  <a:lnTo>
                    <a:pt x="190472" y="486751"/>
                  </a:lnTo>
                  <a:lnTo>
                    <a:pt x="254914" y="493093"/>
                  </a:lnTo>
                  <a:lnTo>
                    <a:pt x="302770" y="486751"/>
                  </a:lnTo>
                  <a:lnTo>
                    <a:pt x="359606" y="465716"/>
                  </a:lnTo>
                  <a:lnTo>
                    <a:pt x="400278" y="439608"/>
                  </a:lnTo>
                  <a:lnTo>
                    <a:pt x="435245" y="405678"/>
                  </a:lnTo>
                  <a:lnTo>
                    <a:pt x="471903" y="347649"/>
                  </a:lnTo>
                  <a:lnTo>
                    <a:pt x="488489" y="297864"/>
                  </a:lnTo>
                  <a:lnTo>
                    <a:pt x="493877" y="245753"/>
                  </a:lnTo>
                  <a:lnTo>
                    <a:pt x="492398" y="217531"/>
                  </a:lnTo>
                  <a:lnTo>
                    <a:pt x="482151" y="170177"/>
                  </a:lnTo>
                  <a:lnTo>
                    <a:pt x="466516" y="132865"/>
                  </a:lnTo>
                  <a:lnTo>
                    <a:pt x="432499" y="82657"/>
                  </a:lnTo>
                  <a:lnTo>
                    <a:pt x="390664" y="44711"/>
                  </a:lnTo>
                  <a:lnTo>
                    <a:pt x="329814" y="12895"/>
                  </a:lnTo>
                  <a:lnTo>
                    <a:pt x="278895" y="528"/>
                  </a:lnTo>
                  <a:lnTo>
                    <a:pt x="218256" y="0"/>
                  </a:lnTo>
                  <a:close/>
                </a:path>
              </a:pathLst>
            </a:custGeom>
            <a:solidFill>
              <a:srgbClr val="18131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5015409" y="2852204"/>
              <a:ext cx="494665" cy="494665"/>
            </a:xfrm>
            <a:custGeom>
              <a:avLst/>
              <a:gdLst/>
              <a:ahLst/>
              <a:cxnLst/>
              <a:rect l="l" t="t" r="r" b="b"/>
              <a:pathLst>
                <a:path w="494664" h="494664">
                  <a:moveTo>
                    <a:pt x="494299" y="247233"/>
                  </a:moveTo>
                  <a:lnTo>
                    <a:pt x="494299" y="251355"/>
                  </a:lnTo>
                  <a:lnTo>
                    <a:pt x="494194" y="255372"/>
                  </a:lnTo>
                  <a:lnTo>
                    <a:pt x="494088" y="259389"/>
                  </a:lnTo>
                  <a:lnTo>
                    <a:pt x="493983" y="263511"/>
                  </a:lnTo>
                  <a:lnTo>
                    <a:pt x="493560" y="267528"/>
                  </a:lnTo>
                  <a:lnTo>
                    <a:pt x="493137" y="271439"/>
                  </a:lnTo>
                  <a:lnTo>
                    <a:pt x="492820" y="275349"/>
                  </a:lnTo>
                  <a:lnTo>
                    <a:pt x="492292" y="279577"/>
                  </a:lnTo>
                  <a:lnTo>
                    <a:pt x="491658" y="283488"/>
                  </a:lnTo>
                  <a:lnTo>
                    <a:pt x="491025" y="287399"/>
                  </a:lnTo>
                  <a:lnTo>
                    <a:pt x="490391" y="291522"/>
                  </a:lnTo>
                  <a:lnTo>
                    <a:pt x="489651" y="295433"/>
                  </a:lnTo>
                  <a:lnTo>
                    <a:pt x="488912" y="299343"/>
                  </a:lnTo>
                  <a:lnTo>
                    <a:pt x="487961" y="303254"/>
                  </a:lnTo>
                  <a:lnTo>
                    <a:pt x="487010" y="307165"/>
                  </a:lnTo>
                  <a:lnTo>
                    <a:pt x="485954" y="311076"/>
                  </a:lnTo>
                  <a:lnTo>
                    <a:pt x="484897" y="315093"/>
                  </a:lnTo>
                  <a:lnTo>
                    <a:pt x="483630" y="318898"/>
                  </a:lnTo>
                  <a:lnTo>
                    <a:pt x="482362" y="322703"/>
                  </a:lnTo>
                  <a:lnTo>
                    <a:pt x="481305" y="326614"/>
                  </a:lnTo>
                  <a:lnTo>
                    <a:pt x="479826" y="330419"/>
                  </a:lnTo>
                  <a:lnTo>
                    <a:pt x="478453" y="334225"/>
                  </a:lnTo>
                  <a:lnTo>
                    <a:pt x="477080" y="338030"/>
                  </a:lnTo>
                  <a:lnTo>
                    <a:pt x="475495" y="341624"/>
                  </a:lnTo>
                  <a:lnTo>
                    <a:pt x="473805" y="345323"/>
                  </a:lnTo>
                  <a:lnTo>
                    <a:pt x="472326" y="349128"/>
                  </a:lnTo>
                  <a:lnTo>
                    <a:pt x="470530" y="352828"/>
                  </a:lnTo>
                  <a:lnTo>
                    <a:pt x="468734" y="356527"/>
                  </a:lnTo>
                  <a:lnTo>
                    <a:pt x="466938" y="360016"/>
                  </a:lnTo>
                  <a:lnTo>
                    <a:pt x="465037" y="363715"/>
                  </a:lnTo>
                  <a:lnTo>
                    <a:pt x="463135" y="367415"/>
                  </a:lnTo>
                  <a:lnTo>
                    <a:pt x="461128" y="370797"/>
                  </a:lnTo>
                  <a:lnTo>
                    <a:pt x="459121" y="374285"/>
                  </a:lnTo>
                  <a:lnTo>
                    <a:pt x="457113" y="377668"/>
                  </a:lnTo>
                  <a:lnTo>
                    <a:pt x="454895" y="381050"/>
                  </a:lnTo>
                  <a:lnTo>
                    <a:pt x="452676" y="384538"/>
                  </a:lnTo>
                  <a:lnTo>
                    <a:pt x="450352" y="387921"/>
                  </a:lnTo>
                  <a:lnTo>
                    <a:pt x="448134" y="391197"/>
                  </a:lnTo>
                  <a:lnTo>
                    <a:pt x="445704" y="394368"/>
                  </a:lnTo>
                  <a:lnTo>
                    <a:pt x="430175" y="413289"/>
                  </a:lnTo>
                  <a:lnTo>
                    <a:pt x="427428" y="416354"/>
                  </a:lnTo>
                  <a:lnTo>
                    <a:pt x="424787" y="419208"/>
                  </a:lnTo>
                  <a:lnTo>
                    <a:pt x="421829" y="422062"/>
                  </a:lnTo>
                  <a:lnTo>
                    <a:pt x="418977" y="424810"/>
                  </a:lnTo>
                  <a:lnTo>
                    <a:pt x="416019" y="427770"/>
                  </a:lnTo>
                  <a:lnTo>
                    <a:pt x="413166" y="430412"/>
                  </a:lnTo>
                  <a:lnTo>
                    <a:pt x="410208" y="433055"/>
                  </a:lnTo>
                  <a:lnTo>
                    <a:pt x="407039" y="435697"/>
                  </a:lnTo>
                  <a:lnTo>
                    <a:pt x="403870" y="438340"/>
                  </a:lnTo>
                  <a:lnTo>
                    <a:pt x="400700" y="441088"/>
                  </a:lnTo>
                  <a:lnTo>
                    <a:pt x="397531" y="443413"/>
                  </a:lnTo>
                  <a:lnTo>
                    <a:pt x="394256" y="445844"/>
                  </a:lnTo>
                  <a:lnTo>
                    <a:pt x="390981" y="448276"/>
                  </a:lnTo>
                  <a:lnTo>
                    <a:pt x="387706" y="450495"/>
                  </a:lnTo>
                  <a:lnTo>
                    <a:pt x="384326" y="452821"/>
                  </a:lnTo>
                  <a:lnTo>
                    <a:pt x="381051" y="455146"/>
                  </a:lnTo>
                  <a:lnTo>
                    <a:pt x="377565" y="457260"/>
                  </a:lnTo>
                  <a:lnTo>
                    <a:pt x="374079" y="459268"/>
                  </a:lnTo>
                  <a:lnTo>
                    <a:pt x="370698" y="461277"/>
                  </a:lnTo>
                  <a:lnTo>
                    <a:pt x="367106" y="463391"/>
                  </a:lnTo>
                  <a:lnTo>
                    <a:pt x="363620" y="465293"/>
                  </a:lnTo>
                  <a:lnTo>
                    <a:pt x="360028" y="467196"/>
                  </a:lnTo>
                  <a:lnTo>
                    <a:pt x="356331" y="468887"/>
                  </a:lnTo>
                  <a:lnTo>
                    <a:pt x="352739" y="470684"/>
                  </a:lnTo>
                  <a:lnTo>
                    <a:pt x="349041" y="472481"/>
                  </a:lnTo>
                  <a:lnTo>
                    <a:pt x="345344" y="474067"/>
                  </a:lnTo>
                  <a:lnTo>
                    <a:pt x="341541" y="475652"/>
                  </a:lnTo>
                  <a:lnTo>
                    <a:pt x="337738" y="477132"/>
                  </a:lnTo>
                  <a:lnTo>
                    <a:pt x="334040" y="478717"/>
                  </a:lnTo>
                  <a:lnTo>
                    <a:pt x="330237" y="480091"/>
                  </a:lnTo>
                  <a:lnTo>
                    <a:pt x="326434" y="481466"/>
                  </a:lnTo>
                  <a:lnTo>
                    <a:pt x="322631" y="482734"/>
                  </a:lnTo>
                  <a:lnTo>
                    <a:pt x="318722" y="483897"/>
                  </a:lnTo>
                  <a:lnTo>
                    <a:pt x="314813" y="485059"/>
                  </a:lnTo>
                  <a:lnTo>
                    <a:pt x="295164" y="489816"/>
                  </a:lnTo>
                  <a:lnTo>
                    <a:pt x="291149" y="490556"/>
                  </a:lnTo>
                  <a:lnTo>
                    <a:pt x="287241" y="491401"/>
                  </a:lnTo>
                  <a:lnTo>
                    <a:pt x="283226" y="491824"/>
                  </a:lnTo>
                  <a:lnTo>
                    <a:pt x="279318" y="492353"/>
                  </a:lnTo>
                  <a:lnTo>
                    <a:pt x="275303" y="492987"/>
                  </a:lnTo>
                  <a:lnTo>
                    <a:pt x="271289" y="493410"/>
                  </a:lnTo>
                  <a:lnTo>
                    <a:pt x="267169" y="493727"/>
                  </a:lnTo>
                  <a:lnTo>
                    <a:pt x="263154" y="494044"/>
                  </a:lnTo>
                  <a:lnTo>
                    <a:pt x="259246" y="494255"/>
                  </a:lnTo>
                  <a:lnTo>
                    <a:pt x="255337" y="494572"/>
                  </a:lnTo>
                  <a:lnTo>
                    <a:pt x="251111" y="494572"/>
                  </a:lnTo>
                  <a:lnTo>
                    <a:pt x="247097" y="494572"/>
                  </a:lnTo>
                  <a:lnTo>
                    <a:pt x="242977" y="494572"/>
                  </a:lnTo>
                  <a:lnTo>
                    <a:pt x="238962" y="494361"/>
                  </a:lnTo>
                  <a:lnTo>
                    <a:pt x="234842" y="494255"/>
                  </a:lnTo>
                  <a:lnTo>
                    <a:pt x="230828" y="494150"/>
                  </a:lnTo>
                  <a:lnTo>
                    <a:pt x="226813" y="493727"/>
                  </a:lnTo>
                  <a:lnTo>
                    <a:pt x="222693" y="493410"/>
                  </a:lnTo>
                  <a:lnTo>
                    <a:pt x="218679" y="492987"/>
                  </a:lnTo>
                  <a:lnTo>
                    <a:pt x="214665" y="492458"/>
                  </a:lnTo>
                  <a:lnTo>
                    <a:pt x="210650" y="491824"/>
                  </a:lnTo>
                  <a:lnTo>
                    <a:pt x="206741" y="491190"/>
                  </a:lnTo>
                  <a:lnTo>
                    <a:pt x="202727" y="490556"/>
                  </a:lnTo>
                  <a:lnTo>
                    <a:pt x="198818" y="489816"/>
                  </a:lnTo>
                  <a:lnTo>
                    <a:pt x="194909" y="489076"/>
                  </a:lnTo>
                  <a:lnTo>
                    <a:pt x="190895" y="488230"/>
                  </a:lnTo>
                  <a:lnTo>
                    <a:pt x="186986" y="487173"/>
                  </a:lnTo>
                  <a:lnTo>
                    <a:pt x="183077" y="486116"/>
                  </a:lnTo>
                  <a:lnTo>
                    <a:pt x="179169" y="485165"/>
                  </a:lnTo>
                  <a:lnTo>
                    <a:pt x="175366" y="483897"/>
                  </a:lnTo>
                  <a:lnTo>
                    <a:pt x="171562" y="482628"/>
                  </a:lnTo>
                  <a:lnTo>
                    <a:pt x="167654" y="481466"/>
                  </a:lnTo>
                  <a:lnTo>
                    <a:pt x="163851" y="480091"/>
                  </a:lnTo>
                  <a:lnTo>
                    <a:pt x="160047" y="478717"/>
                  </a:lnTo>
                  <a:lnTo>
                    <a:pt x="156244" y="477238"/>
                  </a:lnTo>
                  <a:lnTo>
                    <a:pt x="152547" y="475652"/>
                  </a:lnTo>
                  <a:lnTo>
                    <a:pt x="148849" y="473961"/>
                  </a:lnTo>
                  <a:lnTo>
                    <a:pt x="145046" y="472481"/>
                  </a:lnTo>
                  <a:lnTo>
                    <a:pt x="141454" y="470684"/>
                  </a:lnTo>
                  <a:lnTo>
                    <a:pt x="137757" y="468887"/>
                  </a:lnTo>
                  <a:lnTo>
                    <a:pt x="134165" y="467196"/>
                  </a:lnTo>
                  <a:lnTo>
                    <a:pt x="130468" y="465293"/>
                  </a:lnTo>
                  <a:lnTo>
                    <a:pt x="126876" y="463391"/>
                  </a:lnTo>
                  <a:lnTo>
                    <a:pt x="123390" y="461277"/>
                  </a:lnTo>
                  <a:lnTo>
                    <a:pt x="120009" y="459268"/>
                  </a:lnTo>
                  <a:lnTo>
                    <a:pt x="116629" y="457260"/>
                  </a:lnTo>
                  <a:lnTo>
                    <a:pt x="113142" y="455146"/>
                  </a:lnTo>
                  <a:lnTo>
                    <a:pt x="109762" y="452821"/>
                  </a:lnTo>
                  <a:lnTo>
                    <a:pt x="106276" y="450495"/>
                  </a:lnTo>
                  <a:lnTo>
                    <a:pt x="90218" y="438340"/>
                  </a:lnTo>
                  <a:lnTo>
                    <a:pt x="87049" y="435803"/>
                  </a:lnTo>
                  <a:lnTo>
                    <a:pt x="83985" y="433160"/>
                  </a:lnTo>
                  <a:lnTo>
                    <a:pt x="81027" y="430412"/>
                  </a:lnTo>
                  <a:lnTo>
                    <a:pt x="77963" y="427558"/>
                  </a:lnTo>
                  <a:lnTo>
                    <a:pt x="75005" y="424916"/>
                  </a:lnTo>
                  <a:lnTo>
                    <a:pt x="72259" y="422062"/>
                  </a:lnTo>
                  <a:lnTo>
                    <a:pt x="69406" y="419102"/>
                  </a:lnTo>
                  <a:lnTo>
                    <a:pt x="66554" y="416248"/>
                  </a:lnTo>
                  <a:lnTo>
                    <a:pt x="63913" y="413289"/>
                  </a:lnTo>
                  <a:lnTo>
                    <a:pt x="48595" y="394368"/>
                  </a:lnTo>
                  <a:lnTo>
                    <a:pt x="46165" y="391092"/>
                  </a:lnTo>
                  <a:lnTo>
                    <a:pt x="43841" y="387815"/>
                  </a:lnTo>
                  <a:lnTo>
                    <a:pt x="41623" y="384538"/>
                  </a:lnTo>
                  <a:lnTo>
                    <a:pt x="39298" y="381261"/>
                  </a:lnTo>
                  <a:lnTo>
                    <a:pt x="37186" y="377668"/>
                  </a:lnTo>
                  <a:lnTo>
                    <a:pt x="35073" y="374285"/>
                  </a:lnTo>
                  <a:lnTo>
                    <a:pt x="33066" y="370797"/>
                  </a:lnTo>
                  <a:lnTo>
                    <a:pt x="31058" y="367309"/>
                  </a:lnTo>
                  <a:lnTo>
                    <a:pt x="29157" y="363715"/>
                  </a:lnTo>
                  <a:lnTo>
                    <a:pt x="27255" y="360227"/>
                  </a:lnTo>
                  <a:lnTo>
                    <a:pt x="25459" y="356527"/>
                  </a:lnTo>
                  <a:lnTo>
                    <a:pt x="23769" y="352828"/>
                  </a:lnTo>
                  <a:lnTo>
                    <a:pt x="21973" y="349128"/>
                  </a:lnTo>
                  <a:lnTo>
                    <a:pt x="20283" y="345429"/>
                  </a:lnTo>
                  <a:lnTo>
                    <a:pt x="18804" y="341624"/>
                  </a:lnTo>
                  <a:lnTo>
                    <a:pt x="17219" y="337818"/>
                  </a:lnTo>
                  <a:lnTo>
                    <a:pt x="15740" y="334225"/>
                  </a:lnTo>
                  <a:lnTo>
                    <a:pt x="14472" y="330419"/>
                  </a:lnTo>
                  <a:lnTo>
                    <a:pt x="13205" y="326614"/>
                  </a:lnTo>
                  <a:lnTo>
                    <a:pt x="11831" y="322809"/>
                  </a:lnTo>
                  <a:lnTo>
                    <a:pt x="10669" y="318898"/>
                  </a:lnTo>
                  <a:lnTo>
                    <a:pt x="9507" y="314881"/>
                  </a:lnTo>
                  <a:lnTo>
                    <a:pt x="8345" y="311076"/>
                  </a:lnTo>
                  <a:lnTo>
                    <a:pt x="7394" y="307165"/>
                  </a:lnTo>
                  <a:lnTo>
                    <a:pt x="6338" y="303254"/>
                  </a:lnTo>
                  <a:lnTo>
                    <a:pt x="5493" y="299343"/>
                  </a:lnTo>
                  <a:lnTo>
                    <a:pt x="4753" y="295433"/>
                  </a:lnTo>
                  <a:lnTo>
                    <a:pt x="4014" y="291522"/>
                  </a:lnTo>
                  <a:lnTo>
                    <a:pt x="3169" y="287399"/>
                  </a:lnTo>
                  <a:lnTo>
                    <a:pt x="2746" y="283488"/>
                  </a:lnTo>
                  <a:lnTo>
                    <a:pt x="2218" y="279577"/>
                  </a:lnTo>
                  <a:lnTo>
                    <a:pt x="1584" y="275561"/>
                  </a:lnTo>
                  <a:lnTo>
                    <a:pt x="1162" y="271439"/>
                  </a:lnTo>
                  <a:lnTo>
                    <a:pt x="845" y="267422"/>
                  </a:lnTo>
                  <a:lnTo>
                    <a:pt x="528" y="263300"/>
                  </a:lnTo>
                  <a:lnTo>
                    <a:pt x="316" y="259389"/>
                  </a:lnTo>
                  <a:lnTo>
                    <a:pt x="0" y="255478"/>
                  </a:lnTo>
                  <a:lnTo>
                    <a:pt x="0" y="251355"/>
                  </a:lnTo>
                  <a:lnTo>
                    <a:pt x="0" y="247233"/>
                  </a:lnTo>
                  <a:lnTo>
                    <a:pt x="0" y="243216"/>
                  </a:lnTo>
                  <a:lnTo>
                    <a:pt x="211" y="239094"/>
                  </a:lnTo>
                  <a:lnTo>
                    <a:pt x="316" y="235078"/>
                  </a:lnTo>
                  <a:lnTo>
                    <a:pt x="422" y="231061"/>
                  </a:lnTo>
                  <a:lnTo>
                    <a:pt x="845" y="226939"/>
                  </a:lnTo>
                  <a:lnTo>
                    <a:pt x="3380" y="207067"/>
                  </a:lnTo>
                  <a:lnTo>
                    <a:pt x="4014" y="203050"/>
                  </a:lnTo>
                  <a:lnTo>
                    <a:pt x="4753" y="199034"/>
                  </a:lnTo>
                  <a:lnTo>
                    <a:pt x="5493" y="195123"/>
                  </a:lnTo>
                  <a:lnTo>
                    <a:pt x="6338" y="191212"/>
                  </a:lnTo>
                  <a:lnTo>
                    <a:pt x="7394" y="187301"/>
                  </a:lnTo>
                  <a:lnTo>
                    <a:pt x="8345" y="183390"/>
                  </a:lnTo>
                  <a:lnTo>
                    <a:pt x="9402" y="179479"/>
                  </a:lnTo>
                  <a:lnTo>
                    <a:pt x="10669" y="175674"/>
                  </a:lnTo>
                  <a:lnTo>
                    <a:pt x="11937" y="171869"/>
                  </a:lnTo>
                  <a:lnTo>
                    <a:pt x="13099" y="167958"/>
                  </a:lnTo>
                  <a:lnTo>
                    <a:pt x="14472" y="164152"/>
                  </a:lnTo>
                  <a:lnTo>
                    <a:pt x="15846" y="160347"/>
                  </a:lnTo>
                  <a:lnTo>
                    <a:pt x="17219" y="156542"/>
                  </a:lnTo>
                  <a:lnTo>
                    <a:pt x="18804" y="152843"/>
                  </a:lnTo>
                  <a:lnTo>
                    <a:pt x="20283" y="149143"/>
                  </a:lnTo>
                  <a:lnTo>
                    <a:pt x="21973" y="145338"/>
                  </a:lnTo>
                  <a:lnTo>
                    <a:pt x="23769" y="141638"/>
                  </a:lnTo>
                  <a:lnTo>
                    <a:pt x="25459" y="138044"/>
                  </a:lnTo>
                  <a:lnTo>
                    <a:pt x="27255" y="134451"/>
                  </a:lnTo>
                  <a:lnTo>
                    <a:pt x="29157" y="130751"/>
                  </a:lnTo>
                  <a:lnTo>
                    <a:pt x="31058" y="127052"/>
                  </a:lnTo>
                  <a:lnTo>
                    <a:pt x="33066" y="123669"/>
                  </a:lnTo>
                  <a:lnTo>
                    <a:pt x="35073" y="120287"/>
                  </a:lnTo>
                  <a:lnTo>
                    <a:pt x="37186" y="116799"/>
                  </a:lnTo>
                  <a:lnTo>
                    <a:pt x="39298" y="113416"/>
                  </a:lnTo>
                  <a:lnTo>
                    <a:pt x="41623" y="110034"/>
                  </a:lnTo>
                  <a:lnTo>
                    <a:pt x="43841" y="106546"/>
                  </a:lnTo>
                  <a:lnTo>
                    <a:pt x="46165" y="103269"/>
                  </a:lnTo>
                  <a:lnTo>
                    <a:pt x="48595" y="100098"/>
                  </a:lnTo>
                  <a:lnTo>
                    <a:pt x="50919" y="96927"/>
                  </a:lnTo>
                  <a:lnTo>
                    <a:pt x="53454" y="93650"/>
                  </a:lnTo>
                  <a:lnTo>
                    <a:pt x="55990" y="90479"/>
                  </a:lnTo>
                  <a:lnTo>
                    <a:pt x="58525" y="87308"/>
                  </a:lnTo>
                  <a:lnTo>
                    <a:pt x="61272" y="84243"/>
                  </a:lnTo>
                  <a:lnTo>
                    <a:pt x="63913" y="81178"/>
                  </a:lnTo>
                  <a:lnTo>
                    <a:pt x="66554" y="78218"/>
                  </a:lnTo>
                  <a:lnTo>
                    <a:pt x="69301" y="75258"/>
                  </a:lnTo>
                  <a:lnTo>
                    <a:pt x="72259" y="72510"/>
                  </a:lnTo>
                  <a:lnTo>
                    <a:pt x="75111" y="69656"/>
                  </a:lnTo>
                  <a:lnTo>
                    <a:pt x="90218" y="56126"/>
                  </a:lnTo>
                  <a:lnTo>
                    <a:pt x="93387" y="53484"/>
                  </a:lnTo>
                  <a:lnTo>
                    <a:pt x="96556" y="51053"/>
                  </a:lnTo>
                  <a:lnTo>
                    <a:pt x="99831" y="48622"/>
                  </a:lnTo>
                  <a:lnTo>
                    <a:pt x="103106" y="46191"/>
                  </a:lnTo>
                  <a:lnTo>
                    <a:pt x="106487" y="43971"/>
                  </a:lnTo>
                  <a:lnTo>
                    <a:pt x="109762" y="41646"/>
                  </a:lnTo>
                  <a:lnTo>
                    <a:pt x="113037" y="39426"/>
                  </a:lnTo>
                  <a:lnTo>
                    <a:pt x="141454" y="23782"/>
                  </a:lnTo>
                  <a:lnTo>
                    <a:pt x="145046" y="21985"/>
                  </a:lnTo>
                  <a:lnTo>
                    <a:pt x="148744" y="20400"/>
                  </a:lnTo>
                  <a:lnTo>
                    <a:pt x="152547" y="18814"/>
                  </a:lnTo>
                  <a:lnTo>
                    <a:pt x="156350" y="17334"/>
                  </a:lnTo>
                  <a:lnTo>
                    <a:pt x="160047" y="15855"/>
                  </a:lnTo>
                  <a:lnTo>
                    <a:pt x="179274" y="9513"/>
                  </a:lnTo>
                  <a:lnTo>
                    <a:pt x="183077" y="8350"/>
                  </a:lnTo>
                  <a:lnTo>
                    <a:pt x="186986" y="7293"/>
                  </a:lnTo>
                  <a:lnTo>
                    <a:pt x="190895" y="6342"/>
                  </a:lnTo>
                  <a:lnTo>
                    <a:pt x="194909" y="5390"/>
                  </a:lnTo>
                  <a:lnTo>
                    <a:pt x="198818" y="4650"/>
                  </a:lnTo>
                  <a:lnTo>
                    <a:pt x="202727" y="3910"/>
                  </a:lnTo>
                  <a:lnTo>
                    <a:pt x="206741" y="3171"/>
                  </a:lnTo>
                  <a:lnTo>
                    <a:pt x="210650" y="2642"/>
                  </a:lnTo>
                  <a:lnTo>
                    <a:pt x="214664" y="2114"/>
                  </a:lnTo>
                  <a:lnTo>
                    <a:pt x="218679" y="1479"/>
                  </a:lnTo>
                  <a:lnTo>
                    <a:pt x="222693" y="1162"/>
                  </a:lnTo>
                  <a:lnTo>
                    <a:pt x="226813" y="739"/>
                  </a:lnTo>
                  <a:lnTo>
                    <a:pt x="230828" y="528"/>
                  </a:lnTo>
                  <a:lnTo>
                    <a:pt x="234842" y="211"/>
                  </a:lnTo>
                  <a:lnTo>
                    <a:pt x="238962" y="0"/>
                  </a:lnTo>
                  <a:lnTo>
                    <a:pt x="242977" y="0"/>
                  </a:lnTo>
                  <a:lnTo>
                    <a:pt x="247097" y="0"/>
                  </a:lnTo>
                  <a:lnTo>
                    <a:pt x="251111" y="0"/>
                  </a:lnTo>
                  <a:lnTo>
                    <a:pt x="255125" y="105"/>
                  </a:lnTo>
                  <a:lnTo>
                    <a:pt x="259245" y="211"/>
                  </a:lnTo>
                  <a:lnTo>
                    <a:pt x="263260" y="317"/>
                  </a:lnTo>
                  <a:lnTo>
                    <a:pt x="267274" y="739"/>
                  </a:lnTo>
                  <a:lnTo>
                    <a:pt x="271289" y="1162"/>
                  </a:lnTo>
                  <a:lnTo>
                    <a:pt x="275197" y="1479"/>
                  </a:lnTo>
                  <a:lnTo>
                    <a:pt x="279318" y="2008"/>
                  </a:lnTo>
                  <a:lnTo>
                    <a:pt x="283226" y="2642"/>
                  </a:lnTo>
                  <a:lnTo>
                    <a:pt x="287241" y="3276"/>
                  </a:lnTo>
                  <a:lnTo>
                    <a:pt x="311116" y="8350"/>
                  </a:lnTo>
                  <a:lnTo>
                    <a:pt x="314919" y="9301"/>
                  </a:lnTo>
                  <a:lnTo>
                    <a:pt x="318722" y="10570"/>
                  </a:lnTo>
                  <a:lnTo>
                    <a:pt x="322525" y="11838"/>
                  </a:lnTo>
                  <a:lnTo>
                    <a:pt x="326434" y="13001"/>
                  </a:lnTo>
                  <a:lnTo>
                    <a:pt x="330237" y="14375"/>
                  </a:lnTo>
                  <a:lnTo>
                    <a:pt x="334040" y="15855"/>
                  </a:lnTo>
                  <a:lnTo>
                    <a:pt x="337843" y="17229"/>
                  </a:lnTo>
                  <a:lnTo>
                    <a:pt x="341541" y="18814"/>
                  </a:lnTo>
                  <a:lnTo>
                    <a:pt x="345238" y="20505"/>
                  </a:lnTo>
                  <a:lnTo>
                    <a:pt x="349041" y="21985"/>
                  </a:lnTo>
                  <a:lnTo>
                    <a:pt x="374079" y="35198"/>
                  </a:lnTo>
                  <a:lnTo>
                    <a:pt x="377565" y="37206"/>
                  </a:lnTo>
                  <a:lnTo>
                    <a:pt x="380945" y="39426"/>
                  </a:lnTo>
                  <a:lnTo>
                    <a:pt x="384326" y="41646"/>
                  </a:lnTo>
                  <a:lnTo>
                    <a:pt x="387812" y="43971"/>
                  </a:lnTo>
                  <a:lnTo>
                    <a:pt x="391087" y="46191"/>
                  </a:lnTo>
                  <a:lnTo>
                    <a:pt x="394256" y="48622"/>
                  </a:lnTo>
                  <a:lnTo>
                    <a:pt x="397426" y="51053"/>
                  </a:lnTo>
                  <a:lnTo>
                    <a:pt x="400700" y="53590"/>
                  </a:lnTo>
                  <a:lnTo>
                    <a:pt x="403870" y="56126"/>
                  </a:lnTo>
                  <a:lnTo>
                    <a:pt x="407039" y="58663"/>
                  </a:lnTo>
                  <a:lnTo>
                    <a:pt x="410103" y="61306"/>
                  </a:lnTo>
                  <a:lnTo>
                    <a:pt x="413166" y="64054"/>
                  </a:lnTo>
                  <a:lnTo>
                    <a:pt x="416124" y="66908"/>
                  </a:lnTo>
                  <a:lnTo>
                    <a:pt x="419082" y="69550"/>
                  </a:lnTo>
                  <a:lnTo>
                    <a:pt x="421829" y="72510"/>
                  </a:lnTo>
                  <a:lnTo>
                    <a:pt x="424681" y="75364"/>
                  </a:lnTo>
                  <a:lnTo>
                    <a:pt x="427534" y="78324"/>
                  </a:lnTo>
                  <a:lnTo>
                    <a:pt x="430175" y="81178"/>
                  </a:lnTo>
                  <a:lnTo>
                    <a:pt x="432921" y="84137"/>
                  </a:lnTo>
                  <a:lnTo>
                    <a:pt x="435562" y="87308"/>
                  </a:lnTo>
                  <a:lnTo>
                    <a:pt x="438203" y="90479"/>
                  </a:lnTo>
                  <a:lnTo>
                    <a:pt x="440844" y="93650"/>
                  </a:lnTo>
                  <a:lnTo>
                    <a:pt x="443274" y="96821"/>
                  </a:lnTo>
                  <a:lnTo>
                    <a:pt x="445704" y="100098"/>
                  </a:lnTo>
                  <a:lnTo>
                    <a:pt x="448134" y="103375"/>
                  </a:lnTo>
                  <a:lnTo>
                    <a:pt x="450458" y="106651"/>
                  </a:lnTo>
                  <a:lnTo>
                    <a:pt x="452676" y="110034"/>
                  </a:lnTo>
                  <a:lnTo>
                    <a:pt x="454789" y="113311"/>
                  </a:lnTo>
                  <a:lnTo>
                    <a:pt x="457113" y="116799"/>
                  </a:lnTo>
                  <a:lnTo>
                    <a:pt x="459121" y="120287"/>
                  </a:lnTo>
                  <a:lnTo>
                    <a:pt x="461128" y="123669"/>
                  </a:lnTo>
                  <a:lnTo>
                    <a:pt x="463135" y="127263"/>
                  </a:lnTo>
                  <a:lnTo>
                    <a:pt x="465037" y="130751"/>
                  </a:lnTo>
                  <a:lnTo>
                    <a:pt x="466938" y="134345"/>
                  </a:lnTo>
                  <a:lnTo>
                    <a:pt x="468734" y="138044"/>
                  </a:lnTo>
                  <a:lnTo>
                    <a:pt x="470530" y="141638"/>
                  </a:lnTo>
                  <a:lnTo>
                    <a:pt x="472326" y="145338"/>
                  </a:lnTo>
                  <a:lnTo>
                    <a:pt x="473910" y="149037"/>
                  </a:lnTo>
                  <a:lnTo>
                    <a:pt x="475495" y="152843"/>
                  </a:lnTo>
                  <a:lnTo>
                    <a:pt x="476974" y="156648"/>
                  </a:lnTo>
                  <a:lnTo>
                    <a:pt x="478453" y="160347"/>
                  </a:lnTo>
                  <a:lnTo>
                    <a:pt x="479826" y="164152"/>
                  </a:lnTo>
                  <a:lnTo>
                    <a:pt x="481305" y="167958"/>
                  </a:lnTo>
                  <a:lnTo>
                    <a:pt x="482573" y="171657"/>
                  </a:lnTo>
                  <a:lnTo>
                    <a:pt x="483630" y="175674"/>
                  </a:lnTo>
                  <a:lnTo>
                    <a:pt x="484792" y="179585"/>
                  </a:lnTo>
                  <a:lnTo>
                    <a:pt x="485954" y="183390"/>
                  </a:lnTo>
                  <a:lnTo>
                    <a:pt x="487010" y="187301"/>
                  </a:lnTo>
                  <a:lnTo>
                    <a:pt x="487961" y="191212"/>
                  </a:lnTo>
                  <a:lnTo>
                    <a:pt x="488912" y="195123"/>
                  </a:lnTo>
                  <a:lnTo>
                    <a:pt x="489651" y="199034"/>
                  </a:lnTo>
                  <a:lnTo>
                    <a:pt x="490391" y="203050"/>
                  </a:lnTo>
                  <a:lnTo>
                    <a:pt x="491130" y="207067"/>
                  </a:lnTo>
                  <a:lnTo>
                    <a:pt x="491658" y="210978"/>
                  </a:lnTo>
                  <a:lnTo>
                    <a:pt x="492187" y="214889"/>
                  </a:lnTo>
                  <a:lnTo>
                    <a:pt x="492820" y="219011"/>
                  </a:lnTo>
                  <a:lnTo>
                    <a:pt x="493137" y="223028"/>
                  </a:lnTo>
                  <a:lnTo>
                    <a:pt x="493560" y="227044"/>
                  </a:lnTo>
                  <a:lnTo>
                    <a:pt x="493771" y="231167"/>
                  </a:lnTo>
                  <a:lnTo>
                    <a:pt x="494088" y="235078"/>
                  </a:lnTo>
                  <a:lnTo>
                    <a:pt x="494299" y="238988"/>
                  </a:lnTo>
                  <a:lnTo>
                    <a:pt x="494299" y="243216"/>
                  </a:lnTo>
                  <a:lnTo>
                    <a:pt x="494299" y="247233"/>
                  </a:lnTo>
                  <a:close/>
                </a:path>
              </a:pathLst>
            </a:custGeom>
            <a:ln w="28509">
              <a:solidFill>
                <a:srgbClr val="F0EED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5093373" y="2985281"/>
              <a:ext cx="338455" cy="211454"/>
            </a:xfrm>
            <a:custGeom>
              <a:avLst/>
              <a:gdLst/>
              <a:ahLst/>
              <a:cxnLst/>
              <a:rect l="l" t="t" r="r" b="b"/>
              <a:pathLst>
                <a:path w="338454" h="211455">
                  <a:moveTo>
                    <a:pt x="169133" y="0"/>
                  </a:moveTo>
                  <a:lnTo>
                    <a:pt x="117966" y="6981"/>
                  </a:lnTo>
                  <a:lnTo>
                    <a:pt x="71414" y="26993"/>
                  </a:lnTo>
                  <a:lnTo>
                    <a:pt x="31834" y="58639"/>
                  </a:lnTo>
                  <a:lnTo>
                    <a:pt x="1584" y="100521"/>
                  </a:lnTo>
                  <a:lnTo>
                    <a:pt x="0" y="103480"/>
                  </a:lnTo>
                  <a:lnTo>
                    <a:pt x="0" y="107286"/>
                  </a:lnTo>
                  <a:lnTo>
                    <a:pt x="31819" y="152233"/>
                  </a:lnTo>
                  <a:lnTo>
                    <a:pt x="71620" y="183985"/>
                  </a:lnTo>
                  <a:lnTo>
                    <a:pt x="117921" y="203891"/>
                  </a:lnTo>
                  <a:lnTo>
                    <a:pt x="169133" y="210872"/>
                  </a:lnTo>
                  <a:lnTo>
                    <a:pt x="220267" y="203891"/>
                  </a:lnTo>
                  <a:lnTo>
                    <a:pt x="252906" y="189838"/>
                  </a:lnTo>
                  <a:lnTo>
                    <a:pt x="169133" y="189838"/>
                  </a:lnTo>
                  <a:lnTo>
                    <a:pt x="124956" y="183985"/>
                  </a:lnTo>
                  <a:lnTo>
                    <a:pt x="84632" y="167191"/>
                  </a:lnTo>
                  <a:lnTo>
                    <a:pt x="50033" y="140608"/>
                  </a:lnTo>
                  <a:lnTo>
                    <a:pt x="23030" y="105383"/>
                  </a:lnTo>
                  <a:lnTo>
                    <a:pt x="50033" y="70175"/>
                  </a:lnTo>
                  <a:lnTo>
                    <a:pt x="84632" y="43627"/>
                  </a:lnTo>
                  <a:lnTo>
                    <a:pt x="124662" y="26993"/>
                  </a:lnTo>
                  <a:lnTo>
                    <a:pt x="124031" y="26993"/>
                  </a:lnTo>
                  <a:lnTo>
                    <a:pt x="169133" y="21034"/>
                  </a:lnTo>
                  <a:lnTo>
                    <a:pt x="252865" y="21034"/>
                  </a:lnTo>
                  <a:lnTo>
                    <a:pt x="220222" y="6981"/>
                  </a:lnTo>
                  <a:lnTo>
                    <a:pt x="169133" y="0"/>
                  </a:lnTo>
                  <a:close/>
                </a:path>
                <a:path w="338454" h="211455">
                  <a:moveTo>
                    <a:pt x="252865" y="21034"/>
                  </a:moveTo>
                  <a:lnTo>
                    <a:pt x="169133" y="21034"/>
                  </a:lnTo>
                  <a:lnTo>
                    <a:pt x="214172" y="26993"/>
                  </a:lnTo>
                  <a:lnTo>
                    <a:pt x="213542" y="26993"/>
                  </a:lnTo>
                  <a:lnTo>
                    <a:pt x="253541" y="43627"/>
                  </a:lnTo>
                  <a:lnTo>
                    <a:pt x="288129" y="70175"/>
                  </a:lnTo>
                  <a:lnTo>
                    <a:pt x="315130" y="105383"/>
                  </a:lnTo>
                  <a:lnTo>
                    <a:pt x="288129" y="140608"/>
                  </a:lnTo>
                  <a:lnTo>
                    <a:pt x="253541" y="167191"/>
                  </a:lnTo>
                  <a:lnTo>
                    <a:pt x="213248" y="183985"/>
                  </a:lnTo>
                  <a:lnTo>
                    <a:pt x="169133" y="189838"/>
                  </a:lnTo>
                  <a:lnTo>
                    <a:pt x="252906" y="189838"/>
                  </a:lnTo>
                  <a:lnTo>
                    <a:pt x="266501" y="183985"/>
                  </a:lnTo>
                  <a:lnTo>
                    <a:pt x="306253" y="152233"/>
                  </a:lnTo>
                  <a:lnTo>
                    <a:pt x="336470" y="110351"/>
                  </a:lnTo>
                  <a:lnTo>
                    <a:pt x="338055" y="107286"/>
                  </a:lnTo>
                  <a:lnTo>
                    <a:pt x="338055" y="103480"/>
                  </a:lnTo>
                  <a:lnTo>
                    <a:pt x="336470" y="100521"/>
                  </a:lnTo>
                  <a:lnTo>
                    <a:pt x="306238" y="58639"/>
                  </a:lnTo>
                  <a:lnTo>
                    <a:pt x="266706" y="26993"/>
                  </a:lnTo>
                  <a:lnTo>
                    <a:pt x="252865" y="21034"/>
                  </a:lnTo>
                  <a:close/>
                </a:path>
                <a:path w="338454" h="211455">
                  <a:moveTo>
                    <a:pt x="169133" y="42174"/>
                  </a:moveTo>
                  <a:lnTo>
                    <a:pt x="144538" y="47160"/>
                  </a:lnTo>
                  <a:lnTo>
                    <a:pt x="124420" y="60738"/>
                  </a:lnTo>
                  <a:lnTo>
                    <a:pt x="110838" y="80836"/>
                  </a:lnTo>
                  <a:lnTo>
                    <a:pt x="105853" y="105383"/>
                  </a:lnTo>
                  <a:lnTo>
                    <a:pt x="110838" y="129991"/>
                  </a:lnTo>
                  <a:lnTo>
                    <a:pt x="124420" y="150121"/>
                  </a:lnTo>
                  <a:lnTo>
                    <a:pt x="144538" y="163710"/>
                  </a:lnTo>
                  <a:lnTo>
                    <a:pt x="169133" y="168698"/>
                  </a:lnTo>
                  <a:lnTo>
                    <a:pt x="193666" y="163710"/>
                  </a:lnTo>
                  <a:lnTo>
                    <a:pt x="213753" y="150121"/>
                  </a:lnTo>
                  <a:lnTo>
                    <a:pt x="215410" y="147663"/>
                  </a:lnTo>
                  <a:lnTo>
                    <a:pt x="169133" y="147663"/>
                  </a:lnTo>
                  <a:lnTo>
                    <a:pt x="152681" y="144342"/>
                  </a:lnTo>
                  <a:lnTo>
                    <a:pt x="139249" y="135283"/>
                  </a:lnTo>
                  <a:lnTo>
                    <a:pt x="130195" y="121844"/>
                  </a:lnTo>
                  <a:lnTo>
                    <a:pt x="126876" y="105383"/>
                  </a:lnTo>
                  <a:lnTo>
                    <a:pt x="130195" y="88983"/>
                  </a:lnTo>
                  <a:lnTo>
                    <a:pt x="139249" y="75575"/>
                  </a:lnTo>
                  <a:lnTo>
                    <a:pt x="152681" y="66528"/>
                  </a:lnTo>
                  <a:lnTo>
                    <a:pt x="169133" y="63208"/>
                  </a:lnTo>
                  <a:lnTo>
                    <a:pt x="215422" y="63208"/>
                  </a:lnTo>
                  <a:lnTo>
                    <a:pt x="213753" y="60738"/>
                  </a:lnTo>
                  <a:lnTo>
                    <a:pt x="193666" y="47160"/>
                  </a:lnTo>
                  <a:lnTo>
                    <a:pt x="169133" y="42174"/>
                  </a:lnTo>
                  <a:close/>
                </a:path>
                <a:path w="338454" h="211455">
                  <a:moveTo>
                    <a:pt x="215422" y="63208"/>
                  </a:moveTo>
                  <a:lnTo>
                    <a:pt x="169133" y="63208"/>
                  </a:lnTo>
                  <a:lnTo>
                    <a:pt x="185524" y="66528"/>
                  </a:lnTo>
                  <a:lnTo>
                    <a:pt x="198924" y="75575"/>
                  </a:lnTo>
                  <a:lnTo>
                    <a:pt x="207966" y="88983"/>
                  </a:lnTo>
                  <a:lnTo>
                    <a:pt x="211284" y="105383"/>
                  </a:lnTo>
                  <a:lnTo>
                    <a:pt x="207966" y="121844"/>
                  </a:lnTo>
                  <a:lnTo>
                    <a:pt x="198924" y="135283"/>
                  </a:lnTo>
                  <a:lnTo>
                    <a:pt x="185524" y="144342"/>
                  </a:lnTo>
                  <a:lnTo>
                    <a:pt x="169133" y="147663"/>
                  </a:lnTo>
                  <a:lnTo>
                    <a:pt x="215410" y="147663"/>
                  </a:lnTo>
                  <a:lnTo>
                    <a:pt x="227323" y="129991"/>
                  </a:lnTo>
                  <a:lnTo>
                    <a:pt x="232307" y="105383"/>
                  </a:lnTo>
                  <a:lnTo>
                    <a:pt x="227323" y="80836"/>
                  </a:lnTo>
                  <a:lnTo>
                    <a:pt x="215422" y="63208"/>
                  </a:lnTo>
                  <a:close/>
                </a:path>
                <a:path w="338454" h="211455">
                  <a:moveTo>
                    <a:pt x="169447" y="73884"/>
                  </a:moveTo>
                  <a:lnTo>
                    <a:pt x="163217" y="73884"/>
                  </a:lnTo>
                  <a:lnTo>
                    <a:pt x="158568" y="78535"/>
                  </a:lnTo>
                  <a:lnTo>
                    <a:pt x="158568" y="90268"/>
                  </a:lnTo>
                  <a:lnTo>
                    <a:pt x="163217" y="94919"/>
                  </a:lnTo>
                  <a:lnTo>
                    <a:pt x="174943" y="94919"/>
                  </a:lnTo>
                  <a:lnTo>
                    <a:pt x="179591" y="99569"/>
                  </a:lnTo>
                  <a:lnTo>
                    <a:pt x="179591" y="111302"/>
                  </a:lnTo>
                  <a:lnTo>
                    <a:pt x="184240" y="115953"/>
                  </a:lnTo>
                  <a:lnTo>
                    <a:pt x="195966" y="115953"/>
                  </a:lnTo>
                  <a:lnTo>
                    <a:pt x="200614" y="111302"/>
                  </a:lnTo>
                  <a:lnTo>
                    <a:pt x="200614" y="105383"/>
                  </a:lnTo>
                  <a:lnTo>
                    <a:pt x="198128" y="93087"/>
                  </a:lnTo>
                  <a:lnTo>
                    <a:pt x="191344" y="83041"/>
                  </a:lnTo>
                  <a:lnTo>
                    <a:pt x="181272" y="76264"/>
                  </a:lnTo>
                  <a:lnTo>
                    <a:pt x="169447" y="73884"/>
                  </a:lnTo>
                  <a:close/>
                </a:path>
              </a:pathLst>
            </a:custGeom>
            <a:solidFill>
              <a:srgbClr val="F0EED6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2" name="object 22" descr="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9946" y="147914"/>
              <a:ext cx="9723628" cy="7167281"/>
            </a:xfrm>
            <a:prstGeom prst="rect">
              <a:avLst/>
            </a:prstGeom>
          </p:spPr>
        </p:pic>
        <p:pic>
          <p:nvPicPr>
            <p:cNvPr id="23" name="object 23" descr="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48158" y="6255067"/>
              <a:ext cx="2139315" cy="410425"/>
            </a:xfrm>
            <a:prstGeom prst="rect">
              <a:avLst/>
            </a:prstGeom>
          </p:spPr>
        </p:pic>
      </p:grpSp>
      <p:sp>
        <p:nvSpPr>
          <p:cNvPr id="24" name="object 24" descr=""/>
          <p:cNvSpPr txBox="1"/>
          <p:nvPr/>
        </p:nvSpPr>
        <p:spPr>
          <a:xfrm>
            <a:off x="3517782" y="1744885"/>
            <a:ext cx="1245870" cy="1295400"/>
          </a:xfrm>
          <a:prstGeom prst="rect">
            <a:avLst/>
          </a:prstGeom>
          <a:ln w="28508">
            <a:solidFill>
              <a:srgbClr val="F0EED6"/>
            </a:solidFill>
          </a:ln>
        </p:spPr>
        <p:txBody>
          <a:bodyPr wrap="square" lIns="0" tIns="55244" rIns="0" bIns="0" rtlCol="0" vert="horz">
            <a:spAutoFit/>
          </a:bodyPr>
          <a:lstStyle/>
          <a:p>
            <a:pPr marL="396875">
              <a:lnSpc>
                <a:spcPct val="100000"/>
              </a:lnSpc>
              <a:spcBef>
                <a:spcPts val="434"/>
              </a:spcBef>
            </a:pPr>
            <a:r>
              <a:rPr dirty="0" sz="1350" b="1">
                <a:solidFill>
                  <a:srgbClr val="F5F3DA"/>
                </a:solidFill>
                <a:latin typeface="Calibri"/>
                <a:cs typeface="Calibri"/>
              </a:rPr>
              <a:t>1</a:t>
            </a:r>
            <a:r>
              <a:rPr dirty="0" sz="1350" spc="-40" b="1">
                <a:solidFill>
                  <a:srgbClr val="F5F3DA"/>
                </a:solidFill>
                <a:latin typeface="Calibri"/>
                <a:cs typeface="Calibri"/>
              </a:rPr>
              <a:t> </a:t>
            </a:r>
            <a:r>
              <a:rPr dirty="0" sz="1350" spc="-25" b="1">
                <a:solidFill>
                  <a:srgbClr val="F5F3DA"/>
                </a:solidFill>
                <a:latin typeface="Calibri"/>
                <a:cs typeface="Calibri"/>
              </a:rPr>
              <a:t>See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25" name="object 25" descr=""/>
          <p:cNvSpPr txBox="1"/>
          <p:nvPr/>
        </p:nvSpPr>
        <p:spPr>
          <a:xfrm>
            <a:off x="3517782" y="3162435"/>
            <a:ext cx="1245870" cy="1290955"/>
          </a:xfrm>
          <a:prstGeom prst="rect">
            <a:avLst/>
          </a:prstGeom>
          <a:ln w="28508">
            <a:solidFill>
              <a:srgbClr val="F0EED6"/>
            </a:solidFill>
          </a:ln>
        </p:spPr>
        <p:txBody>
          <a:bodyPr wrap="square" lIns="0" tIns="58419" rIns="0" bIns="0" rtlCol="0" vert="horz">
            <a:spAutoFit/>
          </a:bodyPr>
          <a:lstStyle/>
          <a:p>
            <a:pPr marL="396875">
              <a:lnSpc>
                <a:spcPct val="100000"/>
              </a:lnSpc>
              <a:spcBef>
                <a:spcPts val="459"/>
              </a:spcBef>
            </a:pPr>
            <a:r>
              <a:rPr dirty="0" sz="1350" b="1">
                <a:solidFill>
                  <a:srgbClr val="F5F3DA"/>
                </a:solidFill>
                <a:latin typeface="Calibri"/>
                <a:cs typeface="Calibri"/>
              </a:rPr>
              <a:t>1</a:t>
            </a:r>
            <a:r>
              <a:rPr dirty="0" sz="1350" spc="-40" b="1">
                <a:solidFill>
                  <a:srgbClr val="F5F3DA"/>
                </a:solidFill>
                <a:latin typeface="Calibri"/>
                <a:cs typeface="Calibri"/>
              </a:rPr>
              <a:t> </a:t>
            </a:r>
            <a:r>
              <a:rPr dirty="0" sz="1350" spc="-25" b="1">
                <a:solidFill>
                  <a:srgbClr val="F5F3DA"/>
                </a:solidFill>
                <a:latin typeface="Calibri"/>
                <a:cs typeface="Calibri"/>
              </a:rPr>
              <a:t>See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26" name="object 26" descr=""/>
          <p:cNvSpPr txBox="1"/>
          <p:nvPr/>
        </p:nvSpPr>
        <p:spPr>
          <a:xfrm>
            <a:off x="3815715" y="5439548"/>
            <a:ext cx="1245870" cy="1295400"/>
          </a:xfrm>
          <a:prstGeom prst="rect">
            <a:avLst/>
          </a:prstGeom>
          <a:ln w="28508">
            <a:solidFill>
              <a:srgbClr val="F0EED6"/>
            </a:solidFill>
          </a:ln>
        </p:spPr>
        <p:txBody>
          <a:bodyPr wrap="square" lIns="0" tIns="59690" rIns="0" bIns="0" rtlCol="0" vert="horz">
            <a:spAutoFit/>
          </a:bodyPr>
          <a:lstStyle/>
          <a:p>
            <a:pPr marL="302260">
              <a:lnSpc>
                <a:spcPct val="100000"/>
              </a:lnSpc>
              <a:spcBef>
                <a:spcPts val="470"/>
              </a:spcBef>
            </a:pPr>
            <a:r>
              <a:rPr dirty="0" sz="1350" b="1">
                <a:solidFill>
                  <a:srgbClr val="F5F3DA"/>
                </a:solidFill>
                <a:latin typeface="Calibri"/>
                <a:cs typeface="Calibri"/>
              </a:rPr>
              <a:t>1</a:t>
            </a:r>
            <a:r>
              <a:rPr dirty="0" sz="1350" spc="-40" b="1">
                <a:solidFill>
                  <a:srgbClr val="F5F3DA"/>
                </a:solidFill>
                <a:latin typeface="Calibri"/>
                <a:cs typeface="Calibri"/>
              </a:rPr>
              <a:t> </a:t>
            </a:r>
            <a:r>
              <a:rPr dirty="0" sz="1350" spc="-10" b="1">
                <a:solidFill>
                  <a:srgbClr val="F5F3DA"/>
                </a:solidFill>
                <a:latin typeface="Calibri"/>
                <a:cs typeface="Calibri"/>
              </a:rPr>
              <a:t>Smell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27" name="object 27" descr=""/>
          <p:cNvSpPr txBox="1"/>
          <p:nvPr/>
        </p:nvSpPr>
        <p:spPr>
          <a:xfrm>
            <a:off x="5182747" y="585773"/>
            <a:ext cx="1245870" cy="1295400"/>
          </a:xfrm>
          <a:prstGeom prst="rect">
            <a:avLst/>
          </a:prstGeom>
          <a:ln w="28508">
            <a:solidFill>
              <a:srgbClr val="F0EED6"/>
            </a:solidFill>
          </a:ln>
        </p:spPr>
        <p:txBody>
          <a:bodyPr wrap="square" lIns="0" tIns="45719" rIns="0" bIns="0" rtlCol="0" vert="horz">
            <a:spAutoFit/>
          </a:bodyPr>
          <a:lstStyle/>
          <a:p>
            <a:pPr marL="341630">
              <a:lnSpc>
                <a:spcPct val="100000"/>
              </a:lnSpc>
              <a:spcBef>
                <a:spcPts val="359"/>
              </a:spcBef>
            </a:pPr>
            <a:r>
              <a:rPr dirty="0" sz="1350" b="1">
                <a:solidFill>
                  <a:srgbClr val="F5F3DA"/>
                </a:solidFill>
                <a:latin typeface="Calibri"/>
                <a:cs typeface="Calibri"/>
              </a:rPr>
              <a:t>1</a:t>
            </a:r>
            <a:r>
              <a:rPr dirty="0" sz="1350" spc="-40" b="1">
                <a:solidFill>
                  <a:srgbClr val="F5F3DA"/>
                </a:solidFill>
                <a:latin typeface="Calibri"/>
                <a:cs typeface="Calibri"/>
              </a:rPr>
              <a:t> </a:t>
            </a:r>
            <a:r>
              <a:rPr dirty="0" sz="1350" spc="-20" b="1">
                <a:solidFill>
                  <a:srgbClr val="F5F3DA"/>
                </a:solidFill>
                <a:latin typeface="Calibri"/>
                <a:cs typeface="Calibri"/>
              </a:rPr>
              <a:t>Hear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28" name="object 28" descr=""/>
          <p:cNvSpPr txBox="1"/>
          <p:nvPr/>
        </p:nvSpPr>
        <p:spPr>
          <a:xfrm>
            <a:off x="5194473" y="5439548"/>
            <a:ext cx="1245870" cy="1295400"/>
          </a:xfrm>
          <a:prstGeom prst="rect">
            <a:avLst/>
          </a:prstGeom>
          <a:ln w="28508">
            <a:solidFill>
              <a:srgbClr val="F0EED6"/>
            </a:solidFill>
          </a:ln>
        </p:spPr>
        <p:txBody>
          <a:bodyPr wrap="square" lIns="0" tIns="59690" rIns="0" bIns="0" rtlCol="0" vert="horz">
            <a:spAutoFit/>
          </a:bodyPr>
          <a:lstStyle/>
          <a:p>
            <a:pPr marL="306070">
              <a:lnSpc>
                <a:spcPct val="100000"/>
              </a:lnSpc>
              <a:spcBef>
                <a:spcPts val="470"/>
              </a:spcBef>
            </a:pPr>
            <a:r>
              <a:rPr dirty="0" sz="1350" b="1">
                <a:solidFill>
                  <a:srgbClr val="F5F3DA"/>
                </a:solidFill>
                <a:latin typeface="Calibri"/>
                <a:cs typeface="Calibri"/>
              </a:rPr>
              <a:t>1</a:t>
            </a:r>
            <a:r>
              <a:rPr dirty="0" sz="1350" spc="-40" b="1">
                <a:solidFill>
                  <a:srgbClr val="F5F3DA"/>
                </a:solidFill>
                <a:latin typeface="Calibri"/>
                <a:cs typeface="Calibri"/>
              </a:rPr>
              <a:t> </a:t>
            </a:r>
            <a:r>
              <a:rPr dirty="0" sz="1350" spc="-10" b="1">
                <a:solidFill>
                  <a:srgbClr val="F5F3DA"/>
                </a:solidFill>
                <a:latin typeface="Calibri"/>
                <a:cs typeface="Calibri"/>
              </a:rPr>
              <a:t>Smell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29" name="object 29" descr=""/>
          <p:cNvSpPr txBox="1"/>
          <p:nvPr/>
        </p:nvSpPr>
        <p:spPr>
          <a:xfrm>
            <a:off x="6558419" y="585773"/>
            <a:ext cx="1245870" cy="1295400"/>
          </a:xfrm>
          <a:prstGeom prst="rect">
            <a:avLst/>
          </a:prstGeom>
          <a:ln w="28508">
            <a:solidFill>
              <a:srgbClr val="F0EED6"/>
            </a:solidFill>
          </a:ln>
        </p:spPr>
        <p:txBody>
          <a:bodyPr wrap="square" lIns="0" tIns="45719" rIns="0" bIns="0" rtlCol="0" vert="horz">
            <a:spAutoFit/>
          </a:bodyPr>
          <a:lstStyle/>
          <a:p>
            <a:pPr marL="345440">
              <a:lnSpc>
                <a:spcPct val="100000"/>
              </a:lnSpc>
              <a:spcBef>
                <a:spcPts val="359"/>
              </a:spcBef>
            </a:pPr>
            <a:r>
              <a:rPr dirty="0" sz="1350" b="1">
                <a:solidFill>
                  <a:srgbClr val="F5F3DA"/>
                </a:solidFill>
                <a:latin typeface="Calibri"/>
                <a:cs typeface="Calibri"/>
              </a:rPr>
              <a:t>1</a:t>
            </a:r>
            <a:r>
              <a:rPr dirty="0" sz="1350" spc="-40" b="1">
                <a:solidFill>
                  <a:srgbClr val="F5F3DA"/>
                </a:solidFill>
                <a:latin typeface="Calibri"/>
                <a:cs typeface="Calibri"/>
              </a:rPr>
              <a:t> </a:t>
            </a:r>
            <a:r>
              <a:rPr dirty="0" sz="1350" spc="-20" b="1">
                <a:solidFill>
                  <a:srgbClr val="F5F3DA"/>
                </a:solidFill>
                <a:latin typeface="Calibri"/>
                <a:cs typeface="Calibri"/>
              </a:rPr>
              <a:t>Hear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30" name="object 30" descr=""/>
          <p:cNvSpPr txBox="1"/>
          <p:nvPr/>
        </p:nvSpPr>
        <p:spPr>
          <a:xfrm>
            <a:off x="6596240" y="5439548"/>
            <a:ext cx="1245870" cy="1295400"/>
          </a:xfrm>
          <a:prstGeom prst="rect">
            <a:avLst/>
          </a:prstGeom>
          <a:ln w="28508">
            <a:solidFill>
              <a:srgbClr val="F0EED6"/>
            </a:solidFill>
          </a:ln>
        </p:spPr>
        <p:txBody>
          <a:bodyPr wrap="square" lIns="0" tIns="59690" rIns="0" bIns="0" rtlCol="0" vert="horz">
            <a:spAutoFit/>
          </a:bodyPr>
          <a:lstStyle/>
          <a:p>
            <a:pPr marL="309245">
              <a:lnSpc>
                <a:spcPct val="100000"/>
              </a:lnSpc>
              <a:spcBef>
                <a:spcPts val="470"/>
              </a:spcBef>
            </a:pPr>
            <a:r>
              <a:rPr dirty="0" sz="1350" b="1">
                <a:solidFill>
                  <a:srgbClr val="F5F3DA"/>
                </a:solidFill>
                <a:latin typeface="Calibri"/>
                <a:cs typeface="Calibri"/>
              </a:rPr>
              <a:t>1</a:t>
            </a:r>
            <a:r>
              <a:rPr dirty="0" sz="1350" spc="-40" b="1">
                <a:solidFill>
                  <a:srgbClr val="F5F3DA"/>
                </a:solidFill>
                <a:latin typeface="Calibri"/>
                <a:cs typeface="Calibri"/>
              </a:rPr>
              <a:t> </a:t>
            </a:r>
            <a:r>
              <a:rPr dirty="0" sz="1350" spc="-10" b="1">
                <a:solidFill>
                  <a:srgbClr val="F5F3DA"/>
                </a:solidFill>
                <a:latin typeface="Calibri"/>
                <a:cs typeface="Calibri"/>
              </a:rPr>
              <a:t>Touch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31" name="object 31" descr=""/>
          <p:cNvSpPr txBox="1"/>
          <p:nvPr/>
        </p:nvSpPr>
        <p:spPr>
          <a:xfrm>
            <a:off x="7974976" y="5439548"/>
            <a:ext cx="1245870" cy="1295400"/>
          </a:xfrm>
          <a:prstGeom prst="rect">
            <a:avLst/>
          </a:prstGeom>
          <a:ln w="28508">
            <a:solidFill>
              <a:srgbClr val="F0EED6"/>
            </a:solidFill>
          </a:ln>
        </p:spPr>
        <p:txBody>
          <a:bodyPr wrap="square" lIns="0" tIns="59690" rIns="0" bIns="0" rtlCol="0" vert="horz">
            <a:spAutoFit/>
          </a:bodyPr>
          <a:lstStyle/>
          <a:p>
            <a:pPr marL="313055">
              <a:lnSpc>
                <a:spcPct val="100000"/>
              </a:lnSpc>
              <a:spcBef>
                <a:spcPts val="470"/>
              </a:spcBef>
            </a:pPr>
            <a:r>
              <a:rPr dirty="0" sz="1350" b="1">
                <a:solidFill>
                  <a:srgbClr val="F5F3DA"/>
                </a:solidFill>
                <a:latin typeface="Calibri"/>
                <a:cs typeface="Calibri"/>
              </a:rPr>
              <a:t>1</a:t>
            </a:r>
            <a:r>
              <a:rPr dirty="0" sz="1350" spc="-40" b="1">
                <a:solidFill>
                  <a:srgbClr val="F5F3DA"/>
                </a:solidFill>
                <a:latin typeface="Calibri"/>
                <a:cs typeface="Calibri"/>
              </a:rPr>
              <a:t> </a:t>
            </a:r>
            <a:r>
              <a:rPr dirty="0" sz="1350" spc="-10" b="1">
                <a:solidFill>
                  <a:srgbClr val="F5F3DA"/>
                </a:solidFill>
                <a:latin typeface="Calibri"/>
                <a:cs typeface="Calibri"/>
              </a:rPr>
              <a:t>Touch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32" name="object 32" descr=""/>
          <p:cNvSpPr txBox="1"/>
          <p:nvPr/>
        </p:nvSpPr>
        <p:spPr>
          <a:xfrm>
            <a:off x="8237603" y="1744885"/>
            <a:ext cx="1245870" cy="1286510"/>
          </a:xfrm>
          <a:prstGeom prst="rect">
            <a:avLst/>
          </a:prstGeom>
          <a:ln w="28508">
            <a:solidFill>
              <a:srgbClr val="F0EED6"/>
            </a:solidFill>
          </a:ln>
        </p:spPr>
        <p:txBody>
          <a:bodyPr wrap="square" lIns="0" tIns="55244" rIns="0" bIns="0" rtlCol="0" vert="horz">
            <a:spAutoFit/>
          </a:bodyPr>
          <a:lstStyle/>
          <a:p>
            <a:pPr marL="334645">
              <a:lnSpc>
                <a:spcPct val="100000"/>
              </a:lnSpc>
              <a:spcBef>
                <a:spcPts val="434"/>
              </a:spcBef>
            </a:pPr>
            <a:r>
              <a:rPr dirty="0" sz="1350" b="1">
                <a:solidFill>
                  <a:srgbClr val="F5F3DA"/>
                </a:solidFill>
                <a:latin typeface="Calibri"/>
                <a:cs typeface="Calibri"/>
              </a:rPr>
              <a:t>1</a:t>
            </a:r>
            <a:r>
              <a:rPr dirty="0" sz="1350" spc="-40" b="1">
                <a:solidFill>
                  <a:srgbClr val="F5F3DA"/>
                </a:solidFill>
                <a:latin typeface="Calibri"/>
                <a:cs typeface="Calibri"/>
              </a:rPr>
              <a:t> </a:t>
            </a:r>
            <a:r>
              <a:rPr dirty="0" sz="1350" spc="-10" b="1">
                <a:solidFill>
                  <a:srgbClr val="F5F3DA"/>
                </a:solidFill>
                <a:latin typeface="Calibri"/>
                <a:cs typeface="Calibri"/>
              </a:rPr>
              <a:t>Taste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33" name="object 33" descr="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588737" y="5718809"/>
            <a:ext cx="1670271" cy="3454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9753600" cy="7315200"/>
            <a:chOff x="0" y="0"/>
            <a:chExt cx="9753600" cy="73152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753600" cy="731520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40585" y="1258049"/>
              <a:ext cx="5230749" cy="5752465"/>
            </a:xfrm>
            <a:prstGeom prst="rect">
              <a:avLst/>
            </a:prstGeom>
          </p:spPr>
        </p:pic>
      </p:grpSp>
      <p:sp>
        <p:nvSpPr>
          <p:cNvPr id="5" name="object 5" descr=""/>
          <p:cNvSpPr txBox="1"/>
          <p:nvPr/>
        </p:nvSpPr>
        <p:spPr>
          <a:xfrm>
            <a:off x="706627" y="289306"/>
            <a:ext cx="441198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alibri"/>
                <a:cs typeface="Calibri"/>
              </a:rPr>
              <a:t>Functional</a:t>
            </a:r>
            <a:r>
              <a:rPr dirty="0" sz="1800" spc="135" b="1">
                <a:latin typeface="Calibri"/>
                <a:cs typeface="Calibri"/>
              </a:rPr>
              <a:t> </a:t>
            </a:r>
            <a:r>
              <a:rPr dirty="0" sz="1800" b="1">
                <a:latin typeface="Calibri"/>
                <a:cs typeface="Calibri"/>
              </a:rPr>
              <a:t>and</a:t>
            </a:r>
            <a:r>
              <a:rPr dirty="0" sz="1800" spc="155" b="1">
                <a:latin typeface="Calibri"/>
                <a:cs typeface="Calibri"/>
              </a:rPr>
              <a:t> </a:t>
            </a:r>
            <a:r>
              <a:rPr dirty="0" sz="1800" b="1">
                <a:latin typeface="Calibri"/>
                <a:cs typeface="Calibri"/>
              </a:rPr>
              <a:t>Non-Functional</a:t>
            </a:r>
            <a:r>
              <a:rPr dirty="0" sz="1800" spc="135" b="1">
                <a:latin typeface="Calibri"/>
                <a:cs typeface="Calibri"/>
              </a:rPr>
              <a:t> </a:t>
            </a:r>
            <a:r>
              <a:rPr dirty="0" sz="1800" spc="-10" b="1">
                <a:latin typeface="Calibri"/>
                <a:cs typeface="Calibri"/>
              </a:rPr>
              <a:t>Requirements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9753600" cy="7315200"/>
            <a:chOff x="0" y="0"/>
            <a:chExt cx="9753600" cy="73152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753600" cy="731520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11244" y="26665"/>
              <a:ext cx="5528436" cy="7277226"/>
            </a:xfrm>
            <a:prstGeom prst="rect">
              <a:avLst/>
            </a:prstGeom>
          </p:spPr>
        </p:pic>
      </p:grpSp>
      <p:sp>
        <p:nvSpPr>
          <p:cNvPr id="5" name="object 5" descr=""/>
          <p:cNvSpPr txBox="1"/>
          <p:nvPr/>
        </p:nvSpPr>
        <p:spPr>
          <a:xfrm>
            <a:off x="1014856" y="2127524"/>
            <a:ext cx="356235" cy="3174365"/>
          </a:xfrm>
          <a:prstGeom prst="rect">
            <a:avLst/>
          </a:prstGeom>
        </p:spPr>
        <p:txBody>
          <a:bodyPr wrap="square" lIns="0" tIns="0" rIns="0" bIns="0" rtlCol="0" vert="vert270">
            <a:spAutoFit/>
          </a:bodyPr>
          <a:lstStyle/>
          <a:p>
            <a:pPr marL="12700">
              <a:lnSpc>
                <a:spcPts val="2575"/>
              </a:lnSpc>
            </a:pPr>
            <a:r>
              <a:rPr dirty="0" sz="2600" b="1">
                <a:latin typeface="Calibri"/>
                <a:cs typeface="Calibri"/>
              </a:rPr>
              <a:t>Class</a:t>
            </a:r>
            <a:r>
              <a:rPr dirty="0" sz="2600" spc="-55" b="1">
                <a:latin typeface="Calibri"/>
                <a:cs typeface="Calibri"/>
              </a:rPr>
              <a:t> </a:t>
            </a:r>
            <a:r>
              <a:rPr dirty="0" sz="2600" b="1">
                <a:latin typeface="Calibri"/>
                <a:cs typeface="Calibri"/>
              </a:rPr>
              <a:t>Diagram</a:t>
            </a:r>
            <a:r>
              <a:rPr dirty="0" sz="2600" spc="-55" b="1">
                <a:latin typeface="Calibri"/>
                <a:cs typeface="Calibri"/>
              </a:rPr>
              <a:t> </a:t>
            </a:r>
            <a:r>
              <a:rPr dirty="0" sz="2600" b="1">
                <a:latin typeface="Calibri"/>
                <a:cs typeface="Calibri"/>
              </a:rPr>
              <a:t>of</a:t>
            </a:r>
            <a:r>
              <a:rPr dirty="0" sz="2600" spc="-55" b="1">
                <a:latin typeface="Calibri"/>
                <a:cs typeface="Calibri"/>
              </a:rPr>
              <a:t> </a:t>
            </a:r>
            <a:r>
              <a:rPr dirty="0" sz="2600" spc="-20" b="1">
                <a:latin typeface="Calibri"/>
                <a:cs typeface="Calibri"/>
              </a:rPr>
              <a:t>Game</a:t>
            </a:r>
            <a:endParaRPr sz="2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9753600" cy="7315200"/>
            <a:chOff x="0" y="0"/>
            <a:chExt cx="9753600" cy="73152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753600" cy="731520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3697" y="1777530"/>
              <a:ext cx="8702421" cy="5095875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7744" rIns="0" bIns="0" rtlCol="0" vert="horz">
            <a:spAutoFit/>
          </a:bodyPr>
          <a:lstStyle/>
          <a:p>
            <a:pPr marL="2766060">
              <a:lnSpc>
                <a:spcPct val="100000"/>
              </a:lnSpc>
              <a:spcBef>
                <a:spcPts val="125"/>
              </a:spcBef>
            </a:pPr>
            <a:r>
              <a:rPr dirty="0" sz="2650">
                <a:solidFill>
                  <a:srgbClr val="072125"/>
                </a:solidFill>
              </a:rPr>
              <a:t>Class</a:t>
            </a:r>
            <a:r>
              <a:rPr dirty="0" sz="2650" spc="-30">
                <a:solidFill>
                  <a:srgbClr val="072125"/>
                </a:solidFill>
              </a:rPr>
              <a:t> </a:t>
            </a:r>
            <a:r>
              <a:rPr dirty="0" sz="2650">
                <a:solidFill>
                  <a:srgbClr val="072125"/>
                </a:solidFill>
              </a:rPr>
              <a:t>Diagram</a:t>
            </a:r>
            <a:r>
              <a:rPr dirty="0" sz="2650" spc="-10">
                <a:solidFill>
                  <a:srgbClr val="072125"/>
                </a:solidFill>
              </a:rPr>
              <a:t> </a:t>
            </a:r>
            <a:r>
              <a:rPr dirty="0" sz="2650">
                <a:solidFill>
                  <a:srgbClr val="072125"/>
                </a:solidFill>
              </a:rPr>
              <a:t>of</a:t>
            </a:r>
            <a:r>
              <a:rPr dirty="0" sz="2650" spc="-15">
                <a:solidFill>
                  <a:srgbClr val="072125"/>
                </a:solidFill>
              </a:rPr>
              <a:t> </a:t>
            </a:r>
            <a:r>
              <a:rPr dirty="0" sz="2650" spc="-25">
                <a:solidFill>
                  <a:srgbClr val="072125"/>
                </a:solidFill>
              </a:rPr>
              <a:t>RL</a:t>
            </a:r>
            <a:endParaRPr sz="265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753600" cy="73152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4813" rIns="0" bIns="0" rtlCol="0" vert="horz">
            <a:spAutoFit/>
          </a:bodyPr>
          <a:lstStyle/>
          <a:p>
            <a:pPr marL="395605">
              <a:lnSpc>
                <a:spcPct val="100000"/>
              </a:lnSpc>
              <a:spcBef>
                <a:spcPts val="105"/>
              </a:spcBef>
            </a:pPr>
            <a:r>
              <a:rPr dirty="0" sz="5000">
                <a:solidFill>
                  <a:srgbClr val="072125"/>
                </a:solidFill>
              </a:rPr>
              <a:t>Live</a:t>
            </a:r>
            <a:r>
              <a:rPr dirty="0" sz="5000" spc="-95">
                <a:solidFill>
                  <a:srgbClr val="072125"/>
                </a:solidFill>
              </a:rPr>
              <a:t> </a:t>
            </a:r>
            <a:r>
              <a:rPr dirty="0" sz="5000" spc="-20">
                <a:solidFill>
                  <a:srgbClr val="072125"/>
                </a:solidFill>
              </a:rPr>
              <a:t>Demo</a:t>
            </a:r>
            <a:endParaRPr sz="5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9753600" cy="7315200"/>
            <a:chOff x="0" y="0"/>
            <a:chExt cx="9753600" cy="73152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753600" cy="731520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5750" y="3059683"/>
              <a:ext cx="4096512" cy="297535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98415" y="4431015"/>
              <a:ext cx="5028311" cy="2766187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598415" y="0"/>
              <a:ext cx="5155057" cy="3059684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94791" y="180213"/>
            <a:ext cx="3473450" cy="124460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4000">
                <a:solidFill>
                  <a:srgbClr val="072125"/>
                </a:solidFill>
              </a:rPr>
              <a:t>GitHub</a:t>
            </a:r>
            <a:r>
              <a:rPr dirty="0" sz="4000" spc="-110">
                <a:solidFill>
                  <a:srgbClr val="072125"/>
                </a:solidFill>
              </a:rPr>
              <a:t> </a:t>
            </a:r>
            <a:r>
              <a:rPr dirty="0" sz="4000" spc="-25">
                <a:solidFill>
                  <a:srgbClr val="072125"/>
                </a:solidFill>
              </a:rPr>
              <a:t>Unity/Vs </a:t>
            </a:r>
            <a:r>
              <a:rPr dirty="0" sz="4000" spc="-10">
                <a:solidFill>
                  <a:srgbClr val="072125"/>
                </a:solidFill>
              </a:rPr>
              <a:t>Code.</a:t>
            </a:r>
            <a:endParaRPr sz="4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9753600" y="0"/>
                </a:moveTo>
                <a:lnTo>
                  <a:pt x="0" y="0"/>
                </a:lnTo>
                <a:lnTo>
                  <a:pt x="0" y="7315200"/>
                </a:lnTo>
                <a:lnTo>
                  <a:pt x="9753600" y="7315200"/>
                </a:lnTo>
                <a:lnTo>
                  <a:pt x="9753600" y="0"/>
                </a:lnTo>
                <a:close/>
              </a:path>
            </a:pathLst>
          </a:custGeom>
          <a:solidFill>
            <a:srgbClr val="2F2121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5076" y="4160"/>
            <a:ext cx="8858885" cy="724966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-4"/>
            <a:ext cx="9753600" cy="7315200"/>
            <a:chOff x="0" y="-4"/>
            <a:chExt cx="9753600" cy="73152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4"/>
              <a:ext cx="9753600" cy="7315203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95775" y="241300"/>
              <a:ext cx="3084956" cy="279717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3548" y="4097375"/>
              <a:ext cx="9586341" cy="2254250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71983" rIns="0" bIns="0" rtlCol="0" vert="horz">
            <a:spAutoFit/>
          </a:bodyPr>
          <a:lstStyle/>
          <a:p>
            <a:pPr marL="955675">
              <a:lnSpc>
                <a:spcPct val="100000"/>
              </a:lnSpc>
              <a:spcBef>
                <a:spcPts val="90"/>
              </a:spcBef>
            </a:pPr>
            <a:r>
              <a:rPr dirty="0" sz="4800" spc="-10"/>
              <a:t>Agile</a:t>
            </a:r>
            <a:endParaRPr sz="4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9753600" y="0"/>
                </a:moveTo>
                <a:lnTo>
                  <a:pt x="0" y="0"/>
                </a:lnTo>
                <a:lnTo>
                  <a:pt x="0" y="7315200"/>
                </a:lnTo>
                <a:lnTo>
                  <a:pt x="9753600" y="7315200"/>
                </a:lnTo>
                <a:lnTo>
                  <a:pt x="9753600" y="0"/>
                </a:lnTo>
                <a:close/>
              </a:path>
            </a:pathLst>
          </a:custGeom>
          <a:solidFill>
            <a:srgbClr val="2F2121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664" y="39425"/>
            <a:ext cx="9663557" cy="724763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-1" y="0"/>
            <a:ext cx="9753600" cy="7315200"/>
            <a:chOff x="-1" y="0"/>
            <a:chExt cx="9753600" cy="73152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" y="0"/>
              <a:ext cx="9753601" cy="731520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4839" y="1123988"/>
              <a:ext cx="7503922" cy="601687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9379" rIns="0" bIns="0" rtlCol="0" vert="horz">
            <a:spAutoFit/>
          </a:bodyPr>
          <a:lstStyle/>
          <a:p>
            <a:pPr marL="1860550">
              <a:lnSpc>
                <a:spcPct val="100000"/>
              </a:lnSpc>
              <a:spcBef>
                <a:spcPts val="100"/>
              </a:spcBef>
            </a:pPr>
            <a:r>
              <a:rPr dirty="0" sz="4100" b="0">
                <a:latin typeface="Calibri"/>
                <a:cs typeface="Calibri"/>
              </a:rPr>
              <a:t>Risk</a:t>
            </a:r>
            <a:r>
              <a:rPr dirty="0" sz="4100" spc="260" b="0">
                <a:latin typeface="Calibri"/>
                <a:cs typeface="Calibri"/>
              </a:rPr>
              <a:t> </a:t>
            </a:r>
            <a:r>
              <a:rPr dirty="0" sz="4100" b="0">
                <a:latin typeface="Calibri"/>
                <a:cs typeface="Calibri"/>
              </a:rPr>
              <a:t>Assessment</a:t>
            </a:r>
            <a:r>
              <a:rPr dirty="0" sz="4100" spc="260" b="0">
                <a:latin typeface="Calibri"/>
                <a:cs typeface="Calibri"/>
              </a:rPr>
              <a:t> </a:t>
            </a:r>
            <a:r>
              <a:rPr dirty="0" sz="4100" spc="-10" b="0">
                <a:latin typeface="Calibri"/>
                <a:cs typeface="Calibri"/>
              </a:rPr>
              <a:t>Table</a:t>
            </a:r>
            <a:endParaRPr sz="41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9753600" y="0"/>
                </a:moveTo>
                <a:lnTo>
                  <a:pt x="0" y="0"/>
                </a:lnTo>
                <a:lnTo>
                  <a:pt x="0" y="7315200"/>
                </a:lnTo>
                <a:lnTo>
                  <a:pt x="9753600" y="7315200"/>
                </a:lnTo>
                <a:lnTo>
                  <a:pt x="9753600" y="0"/>
                </a:lnTo>
                <a:close/>
              </a:path>
            </a:pathLst>
          </a:custGeom>
          <a:solidFill>
            <a:srgbClr val="1C1311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9753600" cy="7315200"/>
            <a:chOff x="0" y="0"/>
            <a:chExt cx="9753600" cy="731520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5589524" cy="7315200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96204" y="741552"/>
              <a:ext cx="921639" cy="1106297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577204" y="1122552"/>
              <a:ext cx="921639" cy="1106297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58204" y="1503552"/>
              <a:ext cx="921639" cy="1106297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39204" y="1884552"/>
              <a:ext cx="921639" cy="1106297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720205" y="2265552"/>
              <a:ext cx="921639" cy="1106297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01205" y="2646552"/>
              <a:ext cx="921639" cy="1106297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82205" y="3027552"/>
              <a:ext cx="921639" cy="1106297"/>
            </a:xfrm>
            <a:prstGeom prst="rect">
              <a:avLst/>
            </a:prstGeom>
          </p:spPr>
        </p:pic>
        <p:pic>
          <p:nvPicPr>
            <p:cNvPr id="12" name="object 12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863205" y="3408553"/>
              <a:ext cx="921639" cy="1106297"/>
            </a:xfrm>
            <a:prstGeom prst="rect">
              <a:avLst/>
            </a:prstGeom>
          </p:spPr>
        </p:pic>
        <p:pic>
          <p:nvPicPr>
            <p:cNvPr id="13" name="object 13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44205" y="3789553"/>
              <a:ext cx="921639" cy="1106297"/>
            </a:xfrm>
            <a:prstGeom prst="rect">
              <a:avLst/>
            </a:prstGeom>
          </p:spPr>
        </p:pic>
        <p:pic>
          <p:nvPicPr>
            <p:cNvPr id="14" name="object 1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25205" y="4170553"/>
              <a:ext cx="921639" cy="1106297"/>
            </a:xfrm>
            <a:prstGeom prst="rect">
              <a:avLst/>
            </a:prstGeom>
          </p:spPr>
        </p:pic>
        <p:pic>
          <p:nvPicPr>
            <p:cNvPr id="15" name="object 15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006332" y="4551553"/>
              <a:ext cx="747268" cy="1106297"/>
            </a:xfrm>
            <a:prstGeom prst="rect">
              <a:avLst/>
            </a:prstGeom>
          </p:spPr>
        </p:pic>
      </p:grpSp>
      <p:sp>
        <p:nvSpPr>
          <p:cNvPr id="16" name="object 16" descr=""/>
          <p:cNvSpPr txBox="1"/>
          <p:nvPr/>
        </p:nvSpPr>
        <p:spPr>
          <a:xfrm>
            <a:off x="401523" y="3215766"/>
            <a:ext cx="4223385" cy="283972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200" spc="-10">
                <a:solidFill>
                  <a:srgbClr val="021A1C"/>
                </a:solidFill>
                <a:latin typeface="Calibri"/>
                <a:cs typeface="Calibri"/>
              </a:rPr>
              <a:t>Project</a:t>
            </a:r>
            <a:r>
              <a:rPr dirty="0" sz="2200" spc="-95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>
                <a:solidFill>
                  <a:srgbClr val="021A1C"/>
                </a:solidFill>
                <a:latin typeface="Calibri"/>
                <a:cs typeface="Calibri"/>
              </a:rPr>
              <a:t>Title</a:t>
            </a:r>
            <a:r>
              <a:rPr dirty="0" sz="2200" spc="-75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>
                <a:solidFill>
                  <a:srgbClr val="021A1C"/>
                </a:solidFill>
                <a:latin typeface="Calibri"/>
                <a:cs typeface="Calibri"/>
              </a:rPr>
              <a:t>:</a:t>
            </a:r>
            <a:r>
              <a:rPr dirty="0" sz="2200" spc="-75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 spc="-10">
                <a:solidFill>
                  <a:srgbClr val="021A1C"/>
                </a:solidFill>
                <a:latin typeface="Calibri"/>
                <a:cs typeface="Calibri"/>
              </a:rPr>
              <a:t>Origins</a:t>
            </a:r>
            <a:endParaRPr sz="2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20"/>
              </a:spcBef>
            </a:pPr>
            <a:endParaRPr sz="2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2200" spc="-55">
                <a:solidFill>
                  <a:srgbClr val="021A1C"/>
                </a:solidFill>
                <a:latin typeface="Calibri"/>
                <a:cs typeface="Calibri"/>
              </a:rPr>
              <a:t>Team</a:t>
            </a:r>
            <a:r>
              <a:rPr dirty="0" sz="2200" spc="-70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 spc="-10">
                <a:solidFill>
                  <a:srgbClr val="021A1C"/>
                </a:solidFill>
                <a:latin typeface="Calibri"/>
                <a:cs typeface="Calibri"/>
              </a:rPr>
              <a:t>Members</a:t>
            </a:r>
            <a:r>
              <a:rPr dirty="0" sz="2200" spc="-95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>
                <a:solidFill>
                  <a:srgbClr val="021A1C"/>
                </a:solidFill>
                <a:latin typeface="Calibri"/>
                <a:cs typeface="Calibri"/>
              </a:rPr>
              <a:t>:</a:t>
            </a:r>
            <a:r>
              <a:rPr dirty="0" sz="2200" spc="-55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 spc="-10">
                <a:solidFill>
                  <a:srgbClr val="021A1C"/>
                </a:solidFill>
                <a:latin typeface="Calibri"/>
                <a:cs typeface="Calibri"/>
              </a:rPr>
              <a:t>Samik,</a:t>
            </a:r>
            <a:r>
              <a:rPr dirty="0" sz="2200" spc="-90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>
                <a:solidFill>
                  <a:srgbClr val="021A1C"/>
                </a:solidFill>
                <a:latin typeface="Calibri"/>
                <a:cs typeface="Calibri"/>
              </a:rPr>
              <a:t>Syed</a:t>
            </a:r>
            <a:r>
              <a:rPr dirty="0" sz="2200" spc="-50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 spc="-25">
                <a:solidFill>
                  <a:srgbClr val="021A1C"/>
                </a:solidFill>
                <a:latin typeface="Calibri"/>
                <a:cs typeface="Calibri"/>
              </a:rPr>
              <a:t>and</a:t>
            </a:r>
            <a:endParaRPr sz="2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660"/>
              </a:spcBef>
            </a:pPr>
            <a:endParaRPr sz="2200">
              <a:latin typeface="Calibri"/>
              <a:cs typeface="Calibri"/>
            </a:endParaRPr>
          </a:p>
          <a:p>
            <a:pPr marL="12700" marR="5080">
              <a:lnSpc>
                <a:spcPts val="2200"/>
              </a:lnSpc>
            </a:pPr>
            <a:r>
              <a:rPr dirty="0" sz="2200" spc="-555">
                <a:solidFill>
                  <a:srgbClr val="021A1C"/>
                </a:solidFill>
                <a:latin typeface="Calibri"/>
                <a:cs typeface="Calibri"/>
              </a:rPr>
              <a:t>I</a:t>
            </a:r>
            <a:r>
              <a:rPr dirty="0" baseline="1262" sz="3300" spc="-1350">
                <a:solidFill>
                  <a:srgbClr val="021A1C"/>
                </a:solidFill>
                <a:latin typeface="Calibri"/>
                <a:cs typeface="Calibri"/>
              </a:rPr>
              <a:t>N</a:t>
            </a:r>
            <a:r>
              <a:rPr dirty="0" sz="2200" spc="-300">
                <a:solidFill>
                  <a:srgbClr val="021A1C"/>
                </a:solidFill>
                <a:latin typeface="Calibri"/>
                <a:cs typeface="Calibri"/>
              </a:rPr>
              <a:t>n</a:t>
            </a:r>
            <a:r>
              <a:rPr dirty="0" baseline="1262" sz="3300" spc="-1350">
                <a:solidFill>
                  <a:srgbClr val="021A1C"/>
                </a:solidFill>
                <a:latin typeface="Calibri"/>
                <a:cs typeface="Calibri"/>
              </a:rPr>
              <a:t>o</a:t>
            </a:r>
            <a:r>
              <a:rPr dirty="0" sz="2200" spc="-45">
                <a:solidFill>
                  <a:srgbClr val="021A1C"/>
                </a:solidFill>
                <a:latin typeface="Calibri"/>
                <a:cs typeface="Calibri"/>
              </a:rPr>
              <a:t>s</a:t>
            </a:r>
            <a:r>
              <a:rPr dirty="0" sz="2200" spc="-700">
                <a:solidFill>
                  <a:srgbClr val="021A1C"/>
                </a:solidFill>
                <a:latin typeface="Calibri"/>
                <a:cs typeface="Calibri"/>
              </a:rPr>
              <a:t>t</a:t>
            </a:r>
            <a:r>
              <a:rPr dirty="0" baseline="1262" sz="3300" spc="-517">
                <a:solidFill>
                  <a:srgbClr val="021A1C"/>
                </a:solidFill>
                <a:latin typeface="Calibri"/>
                <a:cs typeface="Calibri"/>
              </a:rPr>
              <a:t>k</a:t>
            </a:r>
            <a:r>
              <a:rPr dirty="0" sz="2200" spc="-195">
                <a:solidFill>
                  <a:srgbClr val="021A1C"/>
                </a:solidFill>
                <a:latin typeface="Calibri"/>
                <a:cs typeface="Calibri"/>
              </a:rPr>
              <a:t>i</a:t>
            </a:r>
            <a:r>
              <a:rPr dirty="0" baseline="1262" sz="3300" spc="-1492">
                <a:solidFill>
                  <a:srgbClr val="021A1C"/>
                </a:solidFill>
                <a:latin typeface="Calibri"/>
                <a:cs typeface="Calibri"/>
              </a:rPr>
              <a:t>h</a:t>
            </a:r>
            <a:r>
              <a:rPr dirty="0" sz="2200" spc="-30">
                <a:solidFill>
                  <a:srgbClr val="021A1C"/>
                </a:solidFill>
                <a:latin typeface="Calibri"/>
                <a:cs typeface="Calibri"/>
              </a:rPr>
              <a:t>t</a:t>
            </a:r>
            <a:r>
              <a:rPr dirty="0" sz="2200" spc="-910">
                <a:solidFill>
                  <a:srgbClr val="021A1C"/>
                </a:solidFill>
                <a:latin typeface="Calibri"/>
                <a:cs typeface="Calibri"/>
              </a:rPr>
              <a:t>u</a:t>
            </a:r>
            <a:r>
              <a:rPr dirty="0" baseline="1262" sz="3300" spc="-270">
                <a:solidFill>
                  <a:srgbClr val="021A1C"/>
                </a:solidFill>
                <a:latin typeface="Calibri"/>
                <a:cs typeface="Calibri"/>
              </a:rPr>
              <a:t>a</a:t>
            </a:r>
            <a:r>
              <a:rPr dirty="0" sz="2200" spc="-590">
                <a:solidFill>
                  <a:srgbClr val="021A1C"/>
                </a:solidFill>
                <a:latin typeface="Calibri"/>
                <a:cs typeface="Calibri"/>
              </a:rPr>
              <a:t>t</a:t>
            </a:r>
            <a:r>
              <a:rPr dirty="0" baseline="1262" sz="3300" spc="-37">
                <a:solidFill>
                  <a:srgbClr val="021A1C"/>
                </a:solidFill>
                <a:latin typeface="Calibri"/>
                <a:cs typeface="Calibri"/>
              </a:rPr>
              <a:t>i</a:t>
            </a:r>
            <a:r>
              <a:rPr dirty="0" baseline="1262" sz="3300" spc="-1214">
                <a:solidFill>
                  <a:srgbClr val="021A1C"/>
                </a:solidFill>
                <a:latin typeface="Calibri"/>
                <a:cs typeface="Calibri"/>
              </a:rPr>
              <a:t>z</a:t>
            </a:r>
            <a:r>
              <a:rPr dirty="0" sz="2200" spc="-25">
                <a:solidFill>
                  <a:srgbClr val="021A1C"/>
                </a:solidFill>
                <a:latin typeface="Calibri"/>
                <a:cs typeface="Calibri"/>
              </a:rPr>
              <a:t>i</a:t>
            </a:r>
            <a:r>
              <a:rPr dirty="0" sz="2200" spc="-30">
                <a:solidFill>
                  <a:srgbClr val="021A1C"/>
                </a:solidFill>
                <a:latin typeface="Calibri"/>
                <a:cs typeface="Calibri"/>
              </a:rPr>
              <a:t>o</a:t>
            </a:r>
            <a:r>
              <a:rPr dirty="0" sz="2200" spc="-25">
                <a:solidFill>
                  <a:srgbClr val="021A1C"/>
                </a:solidFill>
                <a:latin typeface="Calibri"/>
                <a:cs typeface="Calibri"/>
              </a:rPr>
              <a:t>n/</a:t>
            </a:r>
            <a:r>
              <a:rPr dirty="0" sz="2200" spc="-30">
                <a:solidFill>
                  <a:srgbClr val="021A1C"/>
                </a:solidFill>
                <a:latin typeface="Calibri"/>
                <a:cs typeface="Calibri"/>
              </a:rPr>
              <a:t>D</a:t>
            </a:r>
            <a:r>
              <a:rPr dirty="0" sz="2200" spc="-20">
                <a:solidFill>
                  <a:srgbClr val="021A1C"/>
                </a:solidFill>
                <a:latin typeface="Calibri"/>
                <a:cs typeface="Calibri"/>
              </a:rPr>
              <a:t>e</a:t>
            </a:r>
            <a:r>
              <a:rPr dirty="0" sz="2200" spc="-25">
                <a:solidFill>
                  <a:srgbClr val="021A1C"/>
                </a:solidFill>
                <a:latin typeface="Calibri"/>
                <a:cs typeface="Calibri"/>
              </a:rPr>
              <a:t>par</a:t>
            </a:r>
            <a:r>
              <a:rPr dirty="0" sz="2200" spc="-30">
                <a:solidFill>
                  <a:srgbClr val="021A1C"/>
                </a:solidFill>
                <a:latin typeface="Calibri"/>
                <a:cs typeface="Calibri"/>
              </a:rPr>
              <a:t>t</a:t>
            </a:r>
            <a:r>
              <a:rPr dirty="0" sz="2200" spc="-20">
                <a:solidFill>
                  <a:srgbClr val="021A1C"/>
                </a:solidFill>
                <a:latin typeface="Calibri"/>
                <a:cs typeface="Calibri"/>
              </a:rPr>
              <a:t>me</a:t>
            </a:r>
            <a:r>
              <a:rPr dirty="0" sz="2200" spc="-50">
                <a:solidFill>
                  <a:srgbClr val="021A1C"/>
                </a:solidFill>
                <a:latin typeface="Calibri"/>
                <a:cs typeface="Calibri"/>
              </a:rPr>
              <a:t>n</a:t>
            </a:r>
            <a:r>
              <a:rPr dirty="0" sz="2200" spc="-30">
                <a:solidFill>
                  <a:srgbClr val="021A1C"/>
                </a:solidFill>
                <a:latin typeface="Calibri"/>
                <a:cs typeface="Calibri"/>
              </a:rPr>
              <a:t>t</a:t>
            </a:r>
            <a:r>
              <a:rPr dirty="0" sz="2200">
                <a:solidFill>
                  <a:srgbClr val="021A1C"/>
                </a:solidFill>
                <a:latin typeface="Calibri"/>
                <a:cs typeface="Calibri"/>
              </a:rPr>
              <a:t>:</a:t>
            </a:r>
            <a:r>
              <a:rPr dirty="0" sz="2200" spc="120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 spc="-20">
                <a:solidFill>
                  <a:srgbClr val="021A1C"/>
                </a:solidFill>
                <a:latin typeface="Calibri"/>
                <a:cs typeface="Calibri"/>
              </a:rPr>
              <a:t>University</a:t>
            </a:r>
            <a:r>
              <a:rPr dirty="0" sz="2200" spc="90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 spc="-25">
                <a:solidFill>
                  <a:srgbClr val="021A1C"/>
                </a:solidFill>
                <a:latin typeface="Calibri"/>
                <a:cs typeface="Calibri"/>
              </a:rPr>
              <a:t>of </a:t>
            </a:r>
            <a:r>
              <a:rPr dirty="0" sz="2200" spc="-10">
                <a:solidFill>
                  <a:srgbClr val="021A1C"/>
                </a:solidFill>
                <a:latin typeface="Calibri"/>
                <a:cs typeface="Calibri"/>
              </a:rPr>
              <a:t>Bradford</a:t>
            </a:r>
            <a:endParaRPr sz="2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865"/>
              </a:spcBef>
            </a:pPr>
            <a:endParaRPr sz="2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solidFill>
                  <a:srgbClr val="021A1C"/>
                </a:solidFill>
                <a:latin typeface="Calibri"/>
                <a:cs typeface="Calibri"/>
              </a:rPr>
              <a:t>Date</a:t>
            </a:r>
            <a:r>
              <a:rPr dirty="0" sz="2200" spc="-60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>
                <a:solidFill>
                  <a:srgbClr val="021A1C"/>
                </a:solidFill>
                <a:latin typeface="Calibri"/>
                <a:cs typeface="Calibri"/>
              </a:rPr>
              <a:t>:</a:t>
            </a:r>
            <a:r>
              <a:rPr dirty="0" sz="2200" spc="-70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 spc="-10">
                <a:solidFill>
                  <a:srgbClr val="021A1C"/>
                </a:solidFill>
                <a:latin typeface="Calibri"/>
                <a:cs typeface="Calibri"/>
              </a:rPr>
              <a:t>8/April/2025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42313" rIns="0" bIns="0" rtlCol="0" vert="horz">
            <a:spAutoFit/>
          </a:bodyPr>
          <a:lstStyle/>
          <a:p>
            <a:pPr marL="1071245">
              <a:lnSpc>
                <a:spcPct val="100000"/>
              </a:lnSpc>
              <a:spcBef>
                <a:spcPts val="4490"/>
              </a:spcBef>
            </a:pPr>
            <a:r>
              <a:rPr dirty="0" baseline="5861" sz="16350" b="0">
                <a:solidFill>
                  <a:srgbClr val="021A1C"/>
                </a:solidFill>
                <a:latin typeface="Calibri"/>
                <a:cs typeface="Calibri"/>
              </a:rPr>
              <a:t>T</a:t>
            </a:r>
            <a:r>
              <a:rPr dirty="0" baseline="5861" sz="16350" spc="7" b="0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7200" spc="-20" b="0">
                <a:solidFill>
                  <a:srgbClr val="021A1C"/>
                </a:solidFill>
                <a:latin typeface="Calibri"/>
                <a:cs typeface="Calibri"/>
              </a:rPr>
              <a:t>itle</a:t>
            </a:r>
            <a:endParaRPr sz="7200">
              <a:latin typeface="Calibri"/>
              <a:cs typeface="Calibri"/>
            </a:endParaRPr>
          </a:p>
          <a:p>
            <a:pPr marL="291465">
              <a:lnSpc>
                <a:spcPct val="100000"/>
              </a:lnSpc>
              <a:spcBef>
                <a:spcPts val="930"/>
              </a:spcBef>
            </a:pPr>
            <a:r>
              <a:rPr dirty="0" sz="2200" b="0">
                <a:solidFill>
                  <a:srgbClr val="021A1C"/>
                </a:solidFill>
                <a:latin typeface="Calibri"/>
                <a:cs typeface="Calibri"/>
              </a:rPr>
              <a:t>Title</a:t>
            </a:r>
            <a:r>
              <a:rPr dirty="0" sz="2200" spc="-110" b="0">
                <a:solidFill>
                  <a:srgbClr val="021A1C"/>
                </a:solidFill>
                <a:latin typeface="Calibri"/>
                <a:cs typeface="Calibri"/>
              </a:rPr>
              <a:t> </a:t>
            </a:r>
            <a:r>
              <a:rPr dirty="0" sz="2200" spc="-10" b="0">
                <a:solidFill>
                  <a:srgbClr val="021A1C"/>
                </a:solidFill>
                <a:latin typeface="Calibri"/>
                <a:cs typeface="Calibri"/>
              </a:rPr>
              <a:t>Slide</a:t>
            </a:r>
            <a:endParaRPr sz="2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9753600" y="0"/>
                </a:moveTo>
                <a:lnTo>
                  <a:pt x="0" y="0"/>
                </a:lnTo>
                <a:lnTo>
                  <a:pt x="0" y="7315200"/>
                </a:lnTo>
                <a:lnTo>
                  <a:pt x="9753600" y="7315200"/>
                </a:lnTo>
                <a:lnTo>
                  <a:pt x="9753600" y="0"/>
                </a:lnTo>
                <a:close/>
              </a:path>
            </a:pathLst>
          </a:custGeom>
          <a:solidFill>
            <a:srgbClr val="2F2121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240296" y="581021"/>
            <a:ext cx="8558530" cy="6734175"/>
            <a:chOff x="240296" y="581021"/>
            <a:chExt cx="8558530" cy="6734175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40296" y="581021"/>
              <a:ext cx="8558149" cy="673417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5558" y="2243162"/>
              <a:ext cx="7772400" cy="4517390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10056" rIns="0" bIns="0" rtlCol="0" vert="horz">
            <a:spAutoFit/>
          </a:bodyPr>
          <a:lstStyle/>
          <a:p>
            <a:pPr marL="3403600">
              <a:lnSpc>
                <a:spcPct val="100000"/>
              </a:lnSpc>
              <a:spcBef>
                <a:spcPts val="130"/>
              </a:spcBef>
            </a:pPr>
            <a:r>
              <a:rPr dirty="0"/>
              <a:t>Project</a:t>
            </a:r>
            <a:r>
              <a:rPr dirty="0" spc="40"/>
              <a:t> </a:t>
            </a:r>
            <a:r>
              <a:rPr dirty="0" spc="-20"/>
              <a:t>Plan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9754235" cy="7315200"/>
            <a:chOff x="0" y="0"/>
            <a:chExt cx="9754235" cy="73152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753600" cy="731520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09436" y="6727240"/>
              <a:ext cx="2734437" cy="429259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643619" y="112521"/>
              <a:ext cx="857757" cy="857250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643619" y="1179067"/>
              <a:ext cx="857757" cy="857250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719819" y="2245867"/>
              <a:ext cx="857757" cy="857250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719819" y="3313303"/>
              <a:ext cx="857757" cy="857250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767444" y="4379848"/>
              <a:ext cx="857757" cy="857250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8843644" y="5446636"/>
              <a:ext cx="857757" cy="857250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895842" y="6513820"/>
              <a:ext cx="857884" cy="801370"/>
            </a:xfrm>
            <a:prstGeom prst="rect">
              <a:avLst/>
            </a:prstGeom>
          </p:spPr>
        </p:pic>
        <p:pic>
          <p:nvPicPr>
            <p:cNvPr id="12" name="object 12" descr="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02704" y="2245614"/>
              <a:ext cx="8517128" cy="3629278"/>
            </a:xfrm>
            <a:prstGeom prst="rect">
              <a:avLst/>
            </a:prstGeom>
          </p:spPr>
        </p:pic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81457" rIns="0" bIns="0" rtlCol="0" vert="horz">
            <a:spAutoFit/>
          </a:bodyPr>
          <a:lstStyle/>
          <a:p>
            <a:pPr marL="1496695">
              <a:lnSpc>
                <a:spcPct val="100000"/>
              </a:lnSpc>
              <a:spcBef>
                <a:spcPts val="110"/>
              </a:spcBef>
            </a:pPr>
            <a:r>
              <a:rPr dirty="0" sz="7250" spc="55" b="0">
                <a:latin typeface="Calibri"/>
                <a:cs typeface="Calibri"/>
              </a:rPr>
              <a:t>Quality</a:t>
            </a:r>
            <a:r>
              <a:rPr dirty="0" sz="7250" spc="140" b="0">
                <a:latin typeface="Calibri"/>
                <a:cs typeface="Calibri"/>
              </a:rPr>
              <a:t> </a:t>
            </a:r>
            <a:r>
              <a:rPr dirty="0" sz="7250" spc="35" b="0">
                <a:latin typeface="Calibri"/>
                <a:cs typeface="Calibri"/>
              </a:rPr>
              <a:t>Plan</a:t>
            </a:r>
            <a:endParaRPr sz="72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9753600" y="0"/>
                </a:moveTo>
                <a:lnTo>
                  <a:pt x="0" y="0"/>
                </a:lnTo>
                <a:lnTo>
                  <a:pt x="0" y="7315200"/>
                </a:lnTo>
                <a:lnTo>
                  <a:pt x="9753600" y="7315200"/>
                </a:lnTo>
                <a:lnTo>
                  <a:pt x="9753600" y="0"/>
                </a:lnTo>
                <a:close/>
              </a:path>
            </a:pathLst>
          </a:custGeom>
          <a:solidFill>
            <a:srgbClr val="2F2121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9753600" cy="7315200"/>
            <a:chOff x="0" y="0"/>
            <a:chExt cx="9753600" cy="731520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6512" y="0"/>
              <a:ext cx="9617075" cy="7315200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479675"/>
              <a:ext cx="9724986" cy="410794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2179" rIns="0" bIns="0" rtlCol="0" vert="horz">
            <a:spAutoFit/>
          </a:bodyPr>
          <a:lstStyle/>
          <a:p>
            <a:pPr marL="1498600">
              <a:lnSpc>
                <a:spcPct val="100000"/>
              </a:lnSpc>
              <a:spcBef>
                <a:spcPts val="130"/>
              </a:spcBef>
            </a:pPr>
            <a:r>
              <a:rPr dirty="0"/>
              <a:t>Smart</a:t>
            </a:r>
            <a:r>
              <a:rPr dirty="0" spc="-5"/>
              <a:t> </a:t>
            </a:r>
            <a:r>
              <a:rPr dirty="0"/>
              <a:t>Ethics</a:t>
            </a:r>
            <a:r>
              <a:rPr dirty="0" spc="5"/>
              <a:t> </a:t>
            </a:r>
            <a:r>
              <a:rPr dirty="0"/>
              <a:t>AI</a:t>
            </a:r>
            <a:r>
              <a:rPr dirty="0" spc="-15"/>
              <a:t> </a:t>
            </a:r>
            <a:r>
              <a:rPr dirty="0" spc="-10"/>
              <a:t>Toolkit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9753600" y="0"/>
                </a:moveTo>
                <a:lnTo>
                  <a:pt x="0" y="0"/>
                </a:lnTo>
                <a:lnTo>
                  <a:pt x="0" y="7315200"/>
                </a:lnTo>
                <a:lnTo>
                  <a:pt x="9753600" y="7315200"/>
                </a:lnTo>
                <a:lnTo>
                  <a:pt x="9753600" y="0"/>
                </a:lnTo>
                <a:close/>
              </a:path>
            </a:pathLst>
          </a:custGeom>
          <a:solidFill>
            <a:srgbClr val="2F2121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7210" y="0"/>
            <a:ext cx="9666389" cy="7315198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32561" y="126873"/>
            <a:ext cx="3696970" cy="3440429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1550" spc="-50">
                <a:latin typeface="Calibri"/>
                <a:cs typeface="Calibri"/>
              </a:rPr>
              <a:t>.</a:t>
            </a: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dirty="0" sz="1750" b="1">
                <a:latin typeface="Calibri"/>
                <a:cs typeface="Calibri"/>
              </a:rPr>
              <a:t>Constraints</a:t>
            </a:r>
            <a:r>
              <a:rPr dirty="0" sz="1750" spc="125" b="1">
                <a:latin typeface="Calibri"/>
                <a:cs typeface="Calibri"/>
              </a:rPr>
              <a:t> </a:t>
            </a:r>
            <a:r>
              <a:rPr dirty="0" sz="1750" b="1">
                <a:latin typeface="Calibri"/>
                <a:cs typeface="Calibri"/>
              </a:rPr>
              <a:t>and</a:t>
            </a:r>
            <a:r>
              <a:rPr dirty="0" sz="1750" spc="150" b="1">
                <a:latin typeface="Calibri"/>
                <a:cs typeface="Calibri"/>
              </a:rPr>
              <a:t> </a:t>
            </a:r>
            <a:r>
              <a:rPr dirty="0" sz="1750" spc="-10" b="1">
                <a:latin typeface="Calibri"/>
                <a:cs typeface="Calibri"/>
              </a:rPr>
              <a:t>Limitations</a:t>
            </a:r>
            <a:endParaRPr sz="1750">
              <a:latin typeface="Calibri"/>
              <a:cs typeface="Calibri"/>
            </a:endParaRPr>
          </a:p>
          <a:p>
            <a:pPr marL="12700" marR="5080">
              <a:lnSpc>
                <a:spcPct val="204300"/>
              </a:lnSpc>
              <a:spcBef>
                <a:spcPts val="35"/>
              </a:spcBef>
            </a:pPr>
            <a:r>
              <a:rPr dirty="0" sz="1550">
                <a:latin typeface="Calibri"/>
                <a:cs typeface="Calibri"/>
              </a:rPr>
              <a:t>Time</a:t>
            </a:r>
            <a:r>
              <a:rPr dirty="0" sz="1550" spc="15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Constraints</a:t>
            </a:r>
            <a:r>
              <a:rPr dirty="0" sz="1550" spc="17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No</a:t>
            </a:r>
            <a:r>
              <a:rPr dirty="0" sz="1550" spc="140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Multiplayer</a:t>
            </a:r>
            <a:r>
              <a:rPr dirty="0" sz="1550" spc="19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Support</a:t>
            </a:r>
            <a:r>
              <a:rPr dirty="0" sz="1550" spc="180">
                <a:latin typeface="Calibri"/>
                <a:cs typeface="Calibri"/>
              </a:rPr>
              <a:t> </a:t>
            </a:r>
            <a:r>
              <a:rPr dirty="0" sz="1550" spc="-25">
                <a:latin typeface="Calibri"/>
                <a:cs typeface="Calibri"/>
              </a:rPr>
              <a:t>2D </a:t>
            </a:r>
            <a:r>
              <a:rPr dirty="0" sz="1550">
                <a:latin typeface="Calibri"/>
                <a:cs typeface="Calibri"/>
              </a:rPr>
              <a:t>Graphics</a:t>
            </a:r>
            <a:r>
              <a:rPr dirty="0" sz="1550" spc="16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Only</a:t>
            </a:r>
            <a:r>
              <a:rPr dirty="0" sz="1550" spc="14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Offline</a:t>
            </a:r>
            <a:r>
              <a:rPr dirty="0" sz="1550" spc="190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Deployment</a:t>
            </a:r>
            <a:r>
              <a:rPr dirty="0" sz="1550" spc="200">
                <a:latin typeface="Calibri"/>
                <a:cs typeface="Calibri"/>
              </a:rPr>
              <a:t> </a:t>
            </a:r>
            <a:r>
              <a:rPr dirty="0" sz="1550" spc="-20">
                <a:latin typeface="Calibri"/>
                <a:cs typeface="Calibri"/>
              </a:rPr>
              <a:t>Only </a:t>
            </a:r>
            <a:r>
              <a:rPr dirty="0" sz="1550">
                <a:latin typeface="Calibri"/>
                <a:cs typeface="Calibri"/>
              </a:rPr>
              <a:t>Opportunities/Growth</a:t>
            </a:r>
            <a:r>
              <a:rPr dirty="0" sz="1550" spc="29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Areas</a:t>
            </a:r>
            <a:r>
              <a:rPr dirty="0" sz="1550" spc="23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Updating</a:t>
            </a:r>
            <a:r>
              <a:rPr dirty="0" sz="1550" spc="229">
                <a:latin typeface="Calibri"/>
                <a:cs typeface="Calibri"/>
              </a:rPr>
              <a:t> </a:t>
            </a:r>
            <a:r>
              <a:rPr dirty="0" sz="1550" spc="-25">
                <a:latin typeface="Calibri"/>
                <a:cs typeface="Calibri"/>
              </a:rPr>
              <a:t>the </a:t>
            </a:r>
            <a:r>
              <a:rPr dirty="0" sz="1550">
                <a:latin typeface="Calibri"/>
                <a:cs typeface="Calibri"/>
              </a:rPr>
              <a:t>Theme</a:t>
            </a:r>
            <a:r>
              <a:rPr dirty="0" sz="1550" spc="130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and</a:t>
            </a:r>
            <a:r>
              <a:rPr dirty="0" sz="1550" spc="10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Skins</a:t>
            </a:r>
            <a:r>
              <a:rPr dirty="0" sz="1550" spc="130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of</a:t>
            </a:r>
            <a:r>
              <a:rPr dirty="0" sz="1550" spc="130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the</a:t>
            </a:r>
            <a:r>
              <a:rPr dirty="0" sz="1550" spc="120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Game</a:t>
            </a:r>
            <a:r>
              <a:rPr dirty="0" sz="1550" spc="130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Expansion</a:t>
            </a:r>
            <a:r>
              <a:rPr dirty="0" sz="1550" spc="165">
                <a:latin typeface="Calibri"/>
                <a:cs typeface="Calibri"/>
              </a:rPr>
              <a:t> </a:t>
            </a:r>
            <a:r>
              <a:rPr dirty="0" sz="1550" spc="-25">
                <a:latin typeface="Calibri"/>
                <a:cs typeface="Calibri"/>
              </a:rPr>
              <a:t>on </a:t>
            </a:r>
            <a:r>
              <a:rPr dirty="0" sz="1550">
                <a:latin typeface="Calibri"/>
                <a:cs typeface="Calibri"/>
              </a:rPr>
              <a:t>Different</a:t>
            </a:r>
            <a:r>
              <a:rPr dirty="0" sz="1550" spc="15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Platforms</a:t>
            </a:r>
            <a:r>
              <a:rPr dirty="0" sz="1550" spc="13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RL</a:t>
            </a:r>
            <a:r>
              <a:rPr dirty="0" sz="1550" spc="9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Model</a:t>
            </a:r>
            <a:r>
              <a:rPr dirty="0" sz="1550" spc="145">
                <a:latin typeface="Calibri"/>
                <a:cs typeface="Calibri"/>
              </a:rPr>
              <a:t> </a:t>
            </a:r>
            <a:r>
              <a:rPr dirty="0" sz="1550" spc="-10">
                <a:latin typeface="Calibri"/>
                <a:cs typeface="Calibri"/>
              </a:rPr>
              <a:t>Improvements </a:t>
            </a:r>
            <a:r>
              <a:rPr dirty="0" sz="1550">
                <a:latin typeface="Calibri"/>
                <a:cs typeface="Calibri"/>
              </a:rPr>
              <a:t>Increase</a:t>
            </a:r>
            <a:r>
              <a:rPr dirty="0" sz="1550" spc="165">
                <a:latin typeface="Calibri"/>
                <a:cs typeface="Calibri"/>
              </a:rPr>
              <a:t> </a:t>
            </a:r>
            <a:r>
              <a:rPr dirty="0" sz="1550">
                <a:latin typeface="Calibri"/>
                <a:cs typeface="Calibri"/>
              </a:rPr>
              <a:t>Game</a:t>
            </a:r>
            <a:r>
              <a:rPr dirty="0" sz="1550" spc="140">
                <a:latin typeface="Calibri"/>
                <a:cs typeface="Calibri"/>
              </a:rPr>
              <a:t> </a:t>
            </a:r>
            <a:r>
              <a:rPr dirty="0" sz="1550" spc="-10">
                <a:latin typeface="Calibri"/>
                <a:cs typeface="Calibri"/>
              </a:rPr>
              <a:t>Awareness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4787900" y="4207255"/>
            <a:ext cx="3988435" cy="23691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00" b="1">
                <a:latin typeface="Calibri"/>
                <a:cs typeface="Calibri"/>
              </a:rPr>
              <a:t>Challenges</a:t>
            </a:r>
            <a:r>
              <a:rPr dirty="0" sz="1700" spc="110" b="1">
                <a:latin typeface="Calibri"/>
                <a:cs typeface="Calibri"/>
              </a:rPr>
              <a:t> </a:t>
            </a:r>
            <a:r>
              <a:rPr dirty="0" sz="1700" b="1">
                <a:latin typeface="Calibri"/>
                <a:cs typeface="Calibri"/>
              </a:rPr>
              <a:t>and</a:t>
            </a:r>
            <a:r>
              <a:rPr dirty="0" sz="1700" spc="55" b="1">
                <a:latin typeface="Calibri"/>
                <a:cs typeface="Calibri"/>
              </a:rPr>
              <a:t> </a:t>
            </a:r>
            <a:r>
              <a:rPr dirty="0" sz="1700" b="1">
                <a:latin typeface="Calibri"/>
                <a:cs typeface="Calibri"/>
              </a:rPr>
              <a:t>Issues</a:t>
            </a:r>
            <a:r>
              <a:rPr dirty="0" sz="1700" spc="65" b="1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Technical</a:t>
            </a:r>
            <a:r>
              <a:rPr dirty="0" sz="1700" spc="105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Skill</a:t>
            </a:r>
            <a:r>
              <a:rPr dirty="0" sz="1700" spc="50">
                <a:latin typeface="Calibri"/>
                <a:cs typeface="Calibri"/>
              </a:rPr>
              <a:t> </a:t>
            </a:r>
            <a:r>
              <a:rPr dirty="0" sz="1700" spc="-25">
                <a:latin typeface="Calibri"/>
                <a:cs typeface="Calibri"/>
              </a:rPr>
              <a:t>Gap</a:t>
            </a:r>
            <a:endParaRPr sz="1700">
              <a:latin typeface="Calibri"/>
              <a:cs typeface="Calibri"/>
            </a:endParaRPr>
          </a:p>
          <a:p>
            <a:pPr marL="12700" marR="5080">
              <a:lnSpc>
                <a:spcPct val="200999"/>
              </a:lnSpc>
              <a:spcBef>
                <a:spcPts val="5"/>
              </a:spcBef>
            </a:pPr>
            <a:r>
              <a:rPr dirty="0" sz="1700">
                <a:latin typeface="Calibri"/>
                <a:cs typeface="Calibri"/>
              </a:rPr>
              <a:t>Between</a:t>
            </a:r>
            <a:r>
              <a:rPr dirty="0" sz="1700" spc="60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Team</a:t>
            </a:r>
            <a:r>
              <a:rPr dirty="0" sz="1700" spc="55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Members</a:t>
            </a:r>
            <a:r>
              <a:rPr dirty="0" sz="1700" spc="65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Lack</a:t>
            </a:r>
            <a:r>
              <a:rPr dirty="0" sz="1700" spc="45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of</a:t>
            </a:r>
            <a:r>
              <a:rPr dirty="0" sz="1700" spc="45">
                <a:latin typeface="Calibri"/>
                <a:cs typeface="Calibri"/>
              </a:rPr>
              <a:t> </a:t>
            </a:r>
            <a:r>
              <a:rPr dirty="0" sz="1700" spc="-10">
                <a:latin typeface="Calibri"/>
                <a:cs typeface="Calibri"/>
              </a:rPr>
              <a:t>Motivation </a:t>
            </a:r>
            <a:r>
              <a:rPr dirty="0" sz="1700">
                <a:latin typeface="Calibri"/>
                <a:cs typeface="Calibri"/>
              </a:rPr>
              <a:t>Among</a:t>
            </a:r>
            <a:r>
              <a:rPr dirty="0" sz="1700" spc="50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Team</a:t>
            </a:r>
            <a:r>
              <a:rPr dirty="0" sz="1700" spc="50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Members</a:t>
            </a:r>
            <a:r>
              <a:rPr dirty="0" sz="1700" spc="50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Implementation</a:t>
            </a:r>
            <a:r>
              <a:rPr dirty="0" sz="1700" spc="85">
                <a:latin typeface="Calibri"/>
                <a:cs typeface="Calibri"/>
              </a:rPr>
              <a:t> </a:t>
            </a:r>
            <a:r>
              <a:rPr dirty="0" sz="1700" spc="-25">
                <a:latin typeface="Calibri"/>
                <a:cs typeface="Calibri"/>
              </a:rPr>
              <a:t>of </a:t>
            </a:r>
            <a:r>
              <a:rPr dirty="0" sz="1700">
                <a:latin typeface="Calibri"/>
                <a:cs typeface="Calibri"/>
              </a:rPr>
              <a:t>Game</a:t>
            </a:r>
            <a:r>
              <a:rPr dirty="0" sz="1700" spc="35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Logic</a:t>
            </a:r>
            <a:r>
              <a:rPr dirty="0" sz="1700" spc="40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Testing</a:t>
            </a:r>
            <a:r>
              <a:rPr dirty="0" sz="1700" spc="65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the</a:t>
            </a:r>
            <a:r>
              <a:rPr dirty="0" sz="1700" spc="40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RL</a:t>
            </a:r>
            <a:r>
              <a:rPr dirty="0" sz="1700" spc="35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Model</a:t>
            </a:r>
            <a:r>
              <a:rPr dirty="0" sz="1700" spc="55">
                <a:latin typeface="Calibri"/>
                <a:cs typeface="Calibri"/>
              </a:rPr>
              <a:t> </a:t>
            </a:r>
            <a:r>
              <a:rPr dirty="0" sz="1700" spc="-10">
                <a:latin typeface="Calibri"/>
                <a:cs typeface="Calibri"/>
              </a:rPr>
              <a:t>Working </a:t>
            </a:r>
            <a:r>
              <a:rPr dirty="0" sz="1700">
                <a:latin typeface="Calibri"/>
                <a:cs typeface="Calibri"/>
              </a:rPr>
              <a:t>on</a:t>
            </a:r>
            <a:r>
              <a:rPr dirty="0" sz="1700" spc="15">
                <a:latin typeface="Calibri"/>
                <a:cs typeface="Calibri"/>
              </a:rPr>
              <a:t> </a:t>
            </a:r>
            <a:r>
              <a:rPr dirty="0" sz="1700">
                <a:latin typeface="Calibri"/>
                <a:cs typeface="Calibri"/>
              </a:rPr>
              <a:t>Different</a:t>
            </a:r>
            <a:r>
              <a:rPr dirty="0" sz="1700" spc="55">
                <a:latin typeface="Calibri"/>
                <a:cs typeface="Calibri"/>
              </a:rPr>
              <a:t> </a:t>
            </a:r>
            <a:r>
              <a:rPr dirty="0" sz="1700" spc="-10">
                <a:latin typeface="Calibri"/>
                <a:cs typeface="Calibri"/>
              </a:rPr>
              <a:t>Methodologies</a:t>
            </a:r>
            <a:endParaRPr sz="1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9753600" y="0"/>
                </a:moveTo>
                <a:lnTo>
                  <a:pt x="0" y="0"/>
                </a:lnTo>
                <a:lnTo>
                  <a:pt x="0" y="7315200"/>
                </a:lnTo>
                <a:lnTo>
                  <a:pt x="9753600" y="7315200"/>
                </a:lnTo>
                <a:lnTo>
                  <a:pt x="9753600" y="0"/>
                </a:lnTo>
                <a:close/>
              </a:path>
            </a:pathLst>
          </a:custGeom>
          <a:solidFill>
            <a:srgbClr val="2F2121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189" y="0"/>
            <a:ext cx="9646412" cy="73152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92912" y="1554756"/>
            <a:ext cx="8007984" cy="1950085"/>
          </a:xfrm>
          <a:prstGeom prst="rect"/>
        </p:spPr>
        <p:txBody>
          <a:bodyPr wrap="square" lIns="0" tIns="11048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69"/>
              </a:spcBef>
            </a:pPr>
            <a:r>
              <a:rPr dirty="0" sz="2750" spc="-10"/>
              <a:t>Conclusion</a:t>
            </a:r>
            <a:endParaRPr sz="2750"/>
          </a:p>
          <a:p>
            <a:pPr marL="12700" marR="5080" indent="70485">
              <a:lnSpc>
                <a:spcPct val="99100"/>
              </a:lnSpc>
              <a:spcBef>
                <a:spcPts val="620"/>
              </a:spcBef>
            </a:pPr>
            <a:r>
              <a:rPr dirty="0" sz="2200" b="0">
                <a:latin typeface="Calibri"/>
                <a:cs typeface="Calibri"/>
              </a:rPr>
              <a:t>Our</a:t>
            </a:r>
            <a:r>
              <a:rPr dirty="0" sz="2200" spc="8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project</a:t>
            </a:r>
            <a:r>
              <a:rPr dirty="0" sz="2200" spc="7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made</a:t>
            </a:r>
            <a:r>
              <a:rPr dirty="0" sz="2200" spc="65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significant</a:t>
            </a:r>
            <a:r>
              <a:rPr dirty="0" sz="2200" spc="7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progress</a:t>
            </a:r>
            <a:r>
              <a:rPr dirty="0" sz="2200" spc="7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despite</a:t>
            </a:r>
            <a:r>
              <a:rPr dirty="0" sz="2200" spc="75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its</a:t>
            </a:r>
            <a:r>
              <a:rPr dirty="0" sz="2200" spc="8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complexity.</a:t>
            </a:r>
            <a:r>
              <a:rPr dirty="0" sz="2200" spc="60" b="0">
                <a:latin typeface="Calibri"/>
                <a:cs typeface="Calibri"/>
              </a:rPr>
              <a:t> </a:t>
            </a:r>
            <a:r>
              <a:rPr dirty="0" sz="2200" spc="-20" b="0">
                <a:latin typeface="Calibri"/>
                <a:cs typeface="Calibri"/>
              </a:rPr>
              <a:t>Core </a:t>
            </a:r>
            <a:r>
              <a:rPr dirty="0" sz="2200" b="0">
                <a:latin typeface="Calibri"/>
                <a:cs typeface="Calibri"/>
              </a:rPr>
              <a:t>functionalities</a:t>
            </a:r>
            <a:r>
              <a:rPr dirty="0" sz="2200" spc="8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were</a:t>
            </a:r>
            <a:r>
              <a:rPr dirty="0" sz="2200" spc="95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implemented</a:t>
            </a:r>
            <a:r>
              <a:rPr dirty="0" sz="2200" spc="65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on</a:t>
            </a:r>
            <a:r>
              <a:rPr dirty="0" sz="2200" spc="10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Pygame,</a:t>
            </a:r>
            <a:r>
              <a:rPr dirty="0" sz="2200" spc="75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but</a:t>
            </a:r>
            <a:r>
              <a:rPr dirty="0" sz="2200" spc="10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additional</a:t>
            </a:r>
            <a:r>
              <a:rPr dirty="0" sz="2200" spc="75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time</a:t>
            </a:r>
            <a:r>
              <a:rPr dirty="0" sz="2200" spc="90" b="0">
                <a:latin typeface="Calibri"/>
                <a:cs typeface="Calibri"/>
              </a:rPr>
              <a:t> </a:t>
            </a:r>
            <a:r>
              <a:rPr dirty="0" sz="2200" spc="-25" b="0">
                <a:latin typeface="Calibri"/>
                <a:cs typeface="Calibri"/>
              </a:rPr>
              <a:t>is </a:t>
            </a:r>
            <a:r>
              <a:rPr dirty="0" sz="2200" b="0">
                <a:latin typeface="Calibri"/>
                <a:cs typeface="Calibri"/>
              </a:rPr>
              <a:t>needed</a:t>
            </a:r>
            <a:r>
              <a:rPr dirty="0" sz="2200" spc="85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to</a:t>
            </a:r>
            <a:r>
              <a:rPr dirty="0" sz="2200" spc="11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fully</a:t>
            </a:r>
            <a:r>
              <a:rPr dirty="0" sz="2200" spc="10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develop</a:t>
            </a:r>
            <a:r>
              <a:rPr dirty="0" sz="2200" spc="8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win/loss/draw</a:t>
            </a:r>
            <a:r>
              <a:rPr dirty="0" sz="2200" spc="9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conditions</a:t>
            </a:r>
            <a:r>
              <a:rPr dirty="0" sz="2200" spc="95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and</a:t>
            </a:r>
            <a:r>
              <a:rPr dirty="0" sz="2200" spc="95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complete</a:t>
            </a:r>
            <a:r>
              <a:rPr dirty="0" sz="2200" spc="80" b="0">
                <a:latin typeface="Calibri"/>
                <a:cs typeface="Calibri"/>
              </a:rPr>
              <a:t> </a:t>
            </a:r>
            <a:r>
              <a:rPr dirty="0" sz="2200" spc="-10" b="0">
                <a:latin typeface="Calibri"/>
                <a:cs typeface="Calibri"/>
              </a:rPr>
              <a:t>logic </a:t>
            </a:r>
            <a:r>
              <a:rPr dirty="0" sz="2200" b="0">
                <a:latin typeface="Calibri"/>
                <a:cs typeface="Calibri"/>
              </a:rPr>
              <a:t>integration</a:t>
            </a:r>
            <a:r>
              <a:rPr dirty="0" sz="2200" spc="80" b="0">
                <a:latin typeface="Calibri"/>
                <a:cs typeface="Calibri"/>
              </a:rPr>
              <a:t> </a:t>
            </a:r>
            <a:r>
              <a:rPr dirty="0" sz="2200" b="0">
                <a:latin typeface="Calibri"/>
                <a:cs typeface="Calibri"/>
              </a:rPr>
              <a:t>within</a:t>
            </a:r>
            <a:r>
              <a:rPr dirty="0" sz="2200" spc="95" b="0">
                <a:latin typeface="Calibri"/>
                <a:cs typeface="Calibri"/>
              </a:rPr>
              <a:t> </a:t>
            </a:r>
            <a:r>
              <a:rPr dirty="0" sz="2200" spc="-10" b="0">
                <a:latin typeface="Calibri"/>
                <a:cs typeface="Calibri"/>
              </a:rPr>
              <a:t>Unity.</a:t>
            </a:r>
            <a:endParaRPr sz="2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753600" cy="73152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41680" y="324358"/>
            <a:ext cx="2160270" cy="55626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pc="-10"/>
              <a:t>References: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954735" y="1084326"/>
            <a:ext cx="6460490" cy="4923790"/>
          </a:xfrm>
          <a:prstGeom prst="rect">
            <a:avLst/>
          </a:prstGeom>
        </p:spPr>
        <p:txBody>
          <a:bodyPr wrap="square" lIns="0" tIns="9525" rIns="0" bIns="0" rtlCol="0" vert="horz">
            <a:spAutoFit/>
          </a:bodyPr>
          <a:lstStyle/>
          <a:p>
            <a:pPr marL="75565" marR="207645">
              <a:lnSpc>
                <a:spcPct val="103400"/>
              </a:lnSpc>
              <a:spcBef>
                <a:spcPts val="75"/>
              </a:spcBef>
            </a:pPr>
            <a:r>
              <a:rPr dirty="0" sz="1450" b="1">
                <a:latin typeface="Calibri"/>
                <a:cs typeface="Calibri"/>
              </a:rPr>
              <a:t>Adobe</a:t>
            </a:r>
            <a:r>
              <a:rPr dirty="0" sz="1450" spc="85" b="1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Express</a:t>
            </a:r>
            <a:r>
              <a:rPr dirty="0" sz="1450" spc="90" b="1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2025</a:t>
            </a:r>
            <a:r>
              <a:rPr dirty="0" sz="1450" spc="75" b="1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accessed</a:t>
            </a:r>
            <a:r>
              <a:rPr dirty="0" sz="1450" spc="114" b="1">
                <a:latin typeface="Calibri"/>
                <a:cs typeface="Calibri"/>
              </a:rPr>
              <a:t> </a:t>
            </a:r>
            <a:r>
              <a:rPr dirty="0" sz="1450" spc="-20" b="1">
                <a:latin typeface="Calibri"/>
                <a:cs typeface="Calibri"/>
              </a:rPr>
              <a:t>from </a:t>
            </a:r>
            <a:r>
              <a:rPr dirty="0" sz="1450" b="1">
                <a:latin typeface="Calibri"/>
                <a:cs typeface="Calibri"/>
              </a:rPr>
              <a:t>https://new.express.adobe.com/id/urn:aaid:sc:EU:420e4410-def8-5319-9</a:t>
            </a:r>
            <a:r>
              <a:rPr dirty="0" sz="1450" spc="180" b="1">
                <a:latin typeface="Calibri"/>
                <a:cs typeface="Calibri"/>
              </a:rPr>
              <a:t>  </a:t>
            </a:r>
            <a:r>
              <a:rPr dirty="0" sz="1450" spc="-20" b="1">
                <a:latin typeface="Calibri"/>
                <a:cs typeface="Calibri"/>
              </a:rPr>
              <a:t>bd5- </a:t>
            </a:r>
            <a:r>
              <a:rPr dirty="0" sz="1450" spc="-10" b="1">
                <a:latin typeface="Calibri"/>
                <a:cs typeface="Calibri"/>
              </a:rPr>
              <a:t>93fdabae371e?category=text</a:t>
            </a:r>
            <a:endParaRPr sz="1450">
              <a:latin typeface="Calibri"/>
              <a:cs typeface="Calibri"/>
            </a:endParaRPr>
          </a:p>
          <a:p>
            <a:pPr marL="75565">
              <a:lnSpc>
                <a:spcPct val="100000"/>
              </a:lnSpc>
              <a:spcBef>
                <a:spcPts val="60"/>
              </a:spcBef>
            </a:pPr>
            <a:r>
              <a:rPr dirty="0" sz="1500" b="1">
                <a:latin typeface="Calibri"/>
                <a:cs typeface="Calibri"/>
              </a:rPr>
              <a:t>Mungfail</a:t>
            </a:r>
            <a:r>
              <a:rPr dirty="0" sz="1500" spc="1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2025</a:t>
            </a:r>
            <a:r>
              <a:rPr dirty="0" sz="1500" spc="6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accessed</a:t>
            </a:r>
            <a:r>
              <a:rPr dirty="0" sz="1500" spc="1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from</a:t>
            </a:r>
            <a:r>
              <a:rPr dirty="0" sz="1500" spc="60" b="1">
                <a:latin typeface="Calibri"/>
                <a:cs typeface="Calibri"/>
              </a:rPr>
              <a:t> </a:t>
            </a:r>
            <a:r>
              <a:rPr dirty="0" sz="1500" spc="-20" b="1">
                <a:latin typeface="Calibri"/>
                <a:cs typeface="Calibri"/>
              </a:rPr>
              <a:t>https://mungfali.com/explore/Agile-</a:t>
            </a:r>
            <a:r>
              <a:rPr dirty="0" sz="1500" spc="-10" b="1">
                <a:latin typeface="Calibri"/>
                <a:cs typeface="Calibri"/>
              </a:rPr>
              <a:t>Methodology-</a:t>
            </a:r>
            <a:endParaRPr sz="1500">
              <a:latin typeface="Calibri"/>
              <a:cs typeface="Calibri"/>
            </a:endParaRPr>
          </a:p>
          <a:p>
            <a:pPr marL="75565">
              <a:lnSpc>
                <a:spcPct val="100000"/>
              </a:lnSpc>
            </a:pPr>
            <a:r>
              <a:rPr dirty="0" sz="1500" spc="-10" b="1">
                <a:latin typeface="Calibri"/>
                <a:cs typeface="Calibri"/>
              </a:rPr>
              <a:t>Diagram</a:t>
            </a:r>
            <a:endParaRPr sz="15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5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790"/>
              </a:spcBef>
            </a:pPr>
            <a:endParaRPr sz="1500">
              <a:latin typeface="Calibri"/>
              <a:cs typeface="Calibri"/>
            </a:endParaRPr>
          </a:p>
          <a:p>
            <a:pPr marL="75565">
              <a:lnSpc>
                <a:spcPts val="1675"/>
              </a:lnSpc>
            </a:pPr>
            <a:r>
              <a:rPr dirty="0" sz="1500" spc="-10" b="1">
                <a:latin typeface="Calibri"/>
                <a:cs typeface="Calibri"/>
              </a:rPr>
              <a:t>Yanamala,</a:t>
            </a:r>
            <a:r>
              <a:rPr dirty="0" sz="1500" spc="-70" b="1">
                <a:latin typeface="Calibri"/>
                <a:cs typeface="Calibri"/>
              </a:rPr>
              <a:t> </a:t>
            </a:r>
            <a:r>
              <a:rPr dirty="0" sz="1500" spc="-50" b="1">
                <a:latin typeface="Calibri"/>
                <a:cs typeface="Calibri"/>
              </a:rPr>
              <a:t>A.K.Y.</a:t>
            </a:r>
            <a:r>
              <a:rPr dirty="0" sz="1500" spc="-3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and</a:t>
            </a:r>
            <a:r>
              <a:rPr dirty="0" sz="1500" spc="-50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Suryadevara,</a:t>
            </a:r>
            <a:r>
              <a:rPr dirty="0" sz="1500" spc="-2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S.,</a:t>
            </a:r>
            <a:r>
              <a:rPr dirty="0" sz="1500" spc="-3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2023.</a:t>
            </a:r>
            <a:r>
              <a:rPr dirty="0" sz="1500" spc="-1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Advances</a:t>
            </a:r>
            <a:r>
              <a:rPr dirty="0" sz="1500" spc="-4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in</a:t>
            </a:r>
            <a:r>
              <a:rPr dirty="0" sz="1500" spc="-50" b="1">
                <a:latin typeface="Calibri"/>
                <a:cs typeface="Calibri"/>
              </a:rPr>
              <a:t> </a:t>
            </a:r>
            <a:r>
              <a:rPr dirty="0" sz="1500" spc="-20" b="1">
                <a:latin typeface="Calibri"/>
                <a:cs typeface="Calibri"/>
              </a:rPr>
              <a:t>Data</a:t>
            </a:r>
            <a:endParaRPr sz="1500">
              <a:latin typeface="Calibri"/>
              <a:cs typeface="Calibri"/>
            </a:endParaRPr>
          </a:p>
          <a:p>
            <a:pPr marL="75565">
              <a:lnSpc>
                <a:spcPts val="1675"/>
              </a:lnSpc>
            </a:pPr>
            <a:r>
              <a:rPr dirty="0" sz="1500" b="1">
                <a:latin typeface="Calibri"/>
                <a:cs typeface="Calibri"/>
              </a:rPr>
              <a:t>Protection</a:t>
            </a:r>
            <a:r>
              <a:rPr dirty="0" sz="1500" spc="1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and</a:t>
            </a:r>
            <a:r>
              <a:rPr dirty="0" sz="1500" spc="-3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Artificial</a:t>
            </a:r>
            <a:r>
              <a:rPr dirty="0" sz="1500" spc="-30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Intelligence:</a:t>
            </a:r>
            <a:r>
              <a:rPr dirty="0" sz="1500" spc="-50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Trends</a:t>
            </a:r>
            <a:r>
              <a:rPr dirty="0" sz="1500" spc="-4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and</a:t>
            </a:r>
            <a:r>
              <a:rPr dirty="0" sz="1500" spc="-30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Challenges.</a:t>
            </a:r>
            <a:endParaRPr sz="1500">
              <a:latin typeface="Calibri"/>
              <a:cs typeface="Calibri"/>
            </a:endParaRPr>
          </a:p>
          <a:p>
            <a:pPr marL="75565" marR="1328420">
              <a:lnSpc>
                <a:spcPct val="73300"/>
              </a:lnSpc>
              <a:spcBef>
                <a:spcPts val="1055"/>
              </a:spcBef>
            </a:pPr>
            <a:r>
              <a:rPr dirty="0" sz="1500" spc="-10" b="1">
                <a:latin typeface="Calibri"/>
                <a:cs typeface="Calibri"/>
              </a:rPr>
              <a:t>International</a:t>
            </a:r>
            <a:r>
              <a:rPr dirty="0" sz="1500" spc="-2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Journal</a:t>
            </a:r>
            <a:r>
              <a:rPr dirty="0" sz="1500" spc="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of</a:t>
            </a:r>
            <a:r>
              <a:rPr dirty="0" sz="1500" spc="-1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Advanced</a:t>
            </a:r>
            <a:r>
              <a:rPr dirty="0" sz="1500" spc="-25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Engineering</a:t>
            </a:r>
            <a:r>
              <a:rPr dirty="0" sz="1500" spc="-35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Technologies</a:t>
            </a:r>
            <a:r>
              <a:rPr dirty="0" sz="1500" spc="-25" b="1">
                <a:latin typeface="Calibri"/>
                <a:cs typeface="Calibri"/>
              </a:rPr>
              <a:t> and </a:t>
            </a:r>
            <a:r>
              <a:rPr dirty="0" sz="1500" spc="-10" b="1">
                <a:latin typeface="Calibri"/>
                <a:cs typeface="Calibri"/>
              </a:rPr>
              <a:t>Innovations,</a:t>
            </a:r>
            <a:r>
              <a:rPr dirty="0" sz="1500" b="1">
                <a:latin typeface="Calibri"/>
                <a:cs typeface="Calibri"/>
              </a:rPr>
              <a:t> 1(01),</a:t>
            </a:r>
            <a:r>
              <a:rPr dirty="0" sz="1500" spc="5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pp.294-</a:t>
            </a:r>
            <a:r>
              <a:rPr dirty="0" sz="1500" spc="-20" b="1">
                <a:latin typeface="Calibri"/>
                <a:cs typeface="Calibri"/>
              </a:rPr>
              <a:t>319.</a:t>
            </a:r>
            <a:endParaRPr sz="15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65"/>
              </a:spcBef>
            </a:pPr>
            <a:endParaRPr sz="1500">
              <a:latin typeface="Calibri"/>
              <a:cs typeface="Calibri"/>
            </a:endParaRPr>
          </a:p>
          <a:p>
            <a:pPr marL="75565" marR="1166495">
              <a:lnSpc>
                <a:spcPts val="1550"/>
              </a:lnSpc>
            </a:pPr>
            <a:r>
              <a:rPr dirty="0" sz="1500" spc="-10" b="1">
                <a:latin typeface="Calibri"/>
                <a:cs typeface="Calibri"/>
              </a:rPr>
              <a:t>Yanamala,</a:t>
            </a:r>
            <a:r>
              <a:rPr dirty="0" sz="1500" spc="-75" b="1">
                <a:latin typeface="Calibri"/>
                <a:cs typeface="Calibri"/>
              </a:rPr>
              <a:t> </a:t>
            </a:r>
            <a:r>
              <a:rPr dirty="0" sz="1500" spc="-40" b="1">
                <a:latin typeface="Calibri"/>
                <a:cs typeface="Calibri"/>
              </a:rPr>
              <a:t>A.K.Y.,</a:t>
            </a:r>
            <a:r>
              <a:rPr dirty="0" sz="1500" spc="-20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Suryadevara,</a:t>
            </a:r>
            <a:r>
              <a:rPr dirty="0" sz="1500" spc="-3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S.</a:t>
            </a:r>
            <a:r>
              <a:rPr dirty="0" sz="1500" spc="-3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and</a:t>
            </a:r>
            <a:r>
              <a:rPr dirty="0" sz="1500" spc="-4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Kalli,</a:t>
            </a:r>
            <a:r>
              <a:rPr dirty="0" sz="1500" spc="-50" b="1">
                <a:latin typeface="Calibri"/>
                <a:cs typeface="Calibri"/>
              </a:rPr>
              <a:t> </a:t>
            </a:r>
            <a:r>
              <a:rPr dirty="0" sz="1500" spc="-25" b="1">
                <a:latin typeface="Calibri"/>
                <a:cs typeface="Calibri"/>
              </a:rPr>
              <a:t>V.D.R.,</a:t>
            </a:r>
            <a:r>
              <a:rPr dirty="0" sz="1500" spc="-2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2024.</a:t>
            </a:r>
            <a:r>
              <a:rPr dirty="0" sz="1500" spc="-15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Balancing innovation</a:t>
            </a:r>
            <a:r>
              <a:rPr dirty="0" sz="1500" spc="-5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and</a:t>
            </a:r>
            <a:r>
              <a:rPr dirty="0" sz="1500" spc="-4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privacy:</a:t>
            </a:r>
            <a:r>
              <a:rPr dirty="0" sz="1500" spc="-3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The</a:t>
            </a:r>
            <a:r>
              <a:rPr dirty="0" sz="1500" spc="-5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intersection</a:t>
            </a:r>
            <a:r>
              <a:rPr dirty="0" sz="1500" spc="-2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of</a:t>
            </a:r>
            <a:r>
              <a:rPr dirty="0" sz="1500" spc="-2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data</a:t>
            </a:r>
            <a:r>
              <a:rPr dirty="0" sz="1500" spc="-4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protection</a:t>
            </a:r>
            <a:r>
              <a:rPr dirty="0" sz="1500" spc="-5" b="1">
                <a:latin typeface="Calibri"/>
                <a:cs typeface="Calibri"/>
              </a:rPr>
              <a:t> </a:t>
            </a:r>
            <a:r>
              <a:rPr dirty="0" sz="1500" spc="-25" b="1">
                <a:latin typeface="Calibri"/>
                <a:cs typeface="Calibri"/>
              </a:rPr>
              <a:t>and</a:t>
            </a:r>
            <a:endParaRPr sz="1500">
              <a:latin typeface="Calibri"/>
              <a:cs typeface="Calibri"/>
            </a:endParaRPr>
          </a:p>
          <a:p>
            <a:pPr marL="75565" marR="1106805">
              <a:lnSpc>
                <a:spcPct val="73300"/>
              </a:lnSpc>
              <a:spcBef>
                <a:spcPts val="1045"/>
              </a:spcBef>
            </a:pPr>
            <a:r>
              <a:rPr dirty="0" sz="1500" b="1">
                <a:latin typeface="Calibri"/>
                <a:cs typeface="Calibri"/>
              </a:rPr>
              <a:t>artificial</a:t>
            </a:r>
            <a:r>
              <a:rPr dirty="0" sz="1500" spc="-20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intelligence.</a:t>
            </a:r>
            <a:r>
              <a:rPr dirty="0" sz="1500" spc="-45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International</a:t>
            </a:r>
            <a:r>
              <a:rPr dirty="0" sz="1500" spc="-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Journal of</a:t>
            </a:r>
            <a:r>
              <a:rPr dirty="0" sz="1500" spc="1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Machine</a:t>
            </a:r>
            <a:r>
              <a:rPr dirty="0" sz="1500" spc="-25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Learning Research</a:t>
            </a:r>
            <a:r>
              <a:rPr dirty="0" sz="1500" spc="-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in</a:t>
            </a:r>
            <a:r>
              <a:rPr dirty="0" sz="1500" spc="-15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Cybersecurity</a:t>
            </a:r>
            <a:r>
              <a:rPr dirty="0" sz="1500" spc="2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and</a:t>
            </a:r>
            <a:r>
              <a:rPr dirty="0" sz="1500" spc="-1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Artificial </a:t>
            </a:r>
            <a:r>
              <a:rPr dirty="0" sz="1500" spc="-10" b="1">
                <a:latin typeface="Calibri"/>
                <a:cs typeface="Calibri"/>
              </a:rPr>
              <a:t>Intelligence,</a:t>
            </a:r>
            <a:r>
              <a:rPr dirty="0" sz="1500" spc="-4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15(1),</a:t>
            </a:r>
            <a:r>
              <a:rPr dirty="0" sz="1500" spc="10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pp.1-</a:t>
            </a:r>
            <a:r>
              <a:rPr dirty="0" sz="1500" spc="-25" b="1">
                <a:latin typeface="Calibri"/>
                <a:cs typeface="Calibri"/>
              </a:rPr>
              <a:t>43.</a:t>
            </a:r>
            <a:endParaRPr sz="15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800"/>
              </a:spcBef>
            </a:pPr>
            <a:endParaRPr sz="1500">
              <a:latin typeface="Calibri"/>
              <a:cs typeface="Calibri"/>
            </a:endParaRPr>
          </a:p>
          <a:p>
            <a:pPr marL="12700">
              <a:lnSpc>
                <a:spcPts val="1675"/>
              </a:lnSpc>
            </a:pPr>
            <a:r>
              <a:rPr dirty="0" sz="1500" spc="-10" b="1">
                <a:latin typeface="Calibri"/>
                <a:cs typeface="Calibri"/>
              </a:rPr>
              <a:t>Mazurek,</a:t>
            </a:r>
            <a:r>
              <a:rPr dirty="0" sz="1500" spc="-1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G.</a:t>
            </a:r>
            <a:r>
              <a:rPr dirty="0" sz="1500" spc="-3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and</a:t>
            </a:r>
            <a:r>
              <a:rPr dirty="0" sz="1500" spc="-25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Małagocka,</a:t>
            </a:r>
            <a:r>
              <a:rPr dirty="0" sz="1500" spc="-1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K.,</a:t>
            </a:r>
            <a:r>
              <a:rPr dirty="0" sz="1500" spc="-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2019.</a:t>
            </a:r>
            <a:r>
              <a:rPr dirty="0" sz="1500" spc="10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Perception</a:t>
            </a:r>
            <a:r>
              <a:rPr dirty="0" sz="1500" spc="-3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of</a:t>
            </a:r>
            <a:r>
              <a:rPr dirty="0" sz="1500" spc="-2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privacy</a:t>
            </a:r>
            <a:r>
              <a:rPr dirty="0" sz="1500" spc="-1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and</a:t>
            </a:r>
            <a:r>
              <a:rPr dirty="0" sz="1500" spc="-30" b="1">
                <a:latin typeface="Calibri"/>
                <a:cs typeface="Calibri"/>
              </a:rPr>
              <a:t> </a:t>
            </a:r>
            <a:r>
              <a:rPr dirty="0" sz="1500" spc="-20" b="1">
                <a:latin typeface="Calibri"/>
                <a:cs typeface="Calibri"/>
              </a:rPr>
              <a:t>data</a:t>
            </a:r>
            <a:endParaRPr sz="1500">
              <a:latin typeface="Calibri"/>
              <a:cs typeface="Calibri"/>
            </a:endParaRPr>
          </a:p>
          <a:p>
            <a:pPr marL="12700">
              <a:lnSpc>
                <a:spcPts val="1675"/>
              </a:lnSpc>
            </a:pPr>
            <a:r>
              <a:rPr dirty="0" sz="1500" b="1">
                <a:latin typeface="Calibri"/>
                <a:cs typeface="Calibri"/>
              </a:rPr>
              <a:t>protection</a:t>
            </a:r>
            <a:r>
              <a:rPr dirty="0" sz="1500" spc="1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in</a:t>
            </a:r>
            <a:r>
              <a:rPr dirty="0" sz="1500" spc="-3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the</a:t>
            </a:r>
            <a:r>
              <a:rPr dirty="0" sz="1500" spc="-25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context</a:t>
            </a:r>
            <a:r>
              <a:rPr dirty="0" sz="1500" spc="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of</a:t>
            </a:r>
            <a:r>
              <a:rPr dirty="0" sz="1500" spc="-2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the</a:t>
            </a:r>
            <a:r>
              <a:rPr dirty="0" sz="1500" spc="-25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development</a:t>
            </a:r>
            <a:r>
              <a:rPr dirty="0" sz="1500" spc="-3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of</a:t>
            </a:r>
            <a:r>
              <a:rPr dirty="0" sz="1500" spc="-2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artificial</a:t>
            </a:r>
            <a:r>
              <a:rPr dirty="0" sz="1500" spc="-25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intelligence.</a:t>
            </a:r>
            <a:r>
              <a:rPr dirty="0" sz="1500" spc="-50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Journal</a:t>
            </a:r>
            <a:endParaRPr sz="15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dirty="0" sz="1500" b="1">
                <a:latin typeface="Calibri"/>
                <a:cs typeface="Calibri"/>
              </a:rPr>
              <a:t>of</a:t>
            </a:r>
            <a:r>
              <a:rPr dirty="0" sz="1500" spc="-3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Management</a:t>
            </a:r>
            <a:r>
              <a:rPr dirty="0" sz="1500" spc="-4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Analytics,</a:t>
            </a:r>
            <a:r>
              <a:rPr dirty="0" sz="1500" spc="-40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6(4),</a:t>
            </a:r>
            <a:r>
              <a:rPr dirty="0" sz="1500" spc="-30" b="1">
                <a:latin typeface="Calibri"/>
                <a:cs typeface="Calibri"/>
              </a:rPr>
              <a:t> </a:t>
            </a:r>
            <a:r>
              <a:rPr dirty="0" sz="1500" spc="-10" b="1">
                <a:latin typeface="Calibri"/>
                <a:cs typeface="Calibri"/>
              </a:rPr>
              <a:t>pp.344-</a:t>
            </a:r>
            <a:r>
              <a:rPr dirty="0" sz="1500" spc="-20" b="1">
                <a:latin typeface="Calibri"/>
                <a:cs typeface="Calibri"/>
              </a:rPr>
              <a:t>364.</a:t>
            </a:r>
            <a:endParaRPr sz="15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9753600" y="0"/>
                </a:moveTo>
                <a:lnTo>
                  <a:pt x="0" y="0"/>
                </a:lnTo>
                <a:lnTo>
                  <a:pt x="0" y="7315200"/>
                </a:lnTo>
                <a:lnTo>
                  <a:pt x="9753600" y="7315200"/>
                </a:lnTo>
                <a:lnTo>
                  <a:pt x="9753600" y="0"/>
                </a:lnTo>
                <a:close/>
              </a:path>
            </a:pathLst>
          </a:custGeom>
          <a:solidFill>
            <a:srgbClr val="2F2121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866124" cy="73152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22631" y="106806"/>
            <a:ext cx="3209925" cy="618490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3850"/>
              <a:t>Meet</a:t>
            </a:r>
            <a:r>
              <a:rPr dirty="0" sz="3850" spc="35"/>
              <a:t> </a:t>
            </a:r>
            <a:r>
              <a:rPr dirty="0" sz="3850"/>
              <a:t>Our</a:t>
            </a:r>
            <a:r>
              <a:rPr dirty="0" sz="3850" spc="25"/>
              <a:t> </a:t>
            </a:r>
            <a:r>
              <a:rPr dirty="0" sz="3850" spc="-50"/>
              <a:t>Team</a:t>
            </a:r>
            <a:endParaRPr sz="3850"/>
          </a:p>
        </p:txBody>
      </p:sp>
      <p:sp>
        <p:nvSpPr>
          <p:cNvPr id="5" name="object 5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8890" rIns="0" bIns="0" rtlCol="0" vert="horz">
            <a:spAutoFit/>
          </a:bodyPr>
          <a:lstStyle/>
          <a:p>
            <a:pPr marL="12700" marR="5080">
              <a:lnSpc>
                <a:spcPct val="101400"/>
              </a:lnSpc>
              <a:spcBef>
                <a:spcPts val="70"/>
              </a:spcBef>
            </a:pPr>
            <a:r>
              <a:rPr dirty="0"/>
              <a:t>Samik:</a:t>
            </a:r>
            <a:r>
              <a:rPr dirty="0" spc="5"/>
              <a:t> </a:t>
            </a:r>
            <a:r>
              <a:rPr dirty="0"/>
              <a:t>Project</a:t>
            </a:r>
            <a:r>
              <a:rPr dirty="0" spc="15"/>
              <a:t> </a:t>
            </a:r>
            <a:r>
              <a:rPr dirty="0"/>
              <a:t>Manager</a:t>
            </a:r>
            <a:r>
              <a:rPr dirty="0" spc="15"/>
              <a:t> </a:t>
            </a:r>
            <a:r>
              <a:rPr dirty="0"/>
              <a:t>and</a:t>
            </a:r>
            <a:r>
              <a:rPr dirty="0" spc="10"/>
              <a:t> </a:t>
            </a:r>
            <a:r>
              <a:rPr dirty="0" spc="-20"/>
              <a:t>Game </a:t>
            </a:r>
            <a:r>
              <a:rPr dirty="0" spc="-10"/>
              <a:t>Developer.</a:t>
            </a:r>
          </a:p>
          <a:p>
            <a:pPr>
              <a:lnSpc>
                <a:spcPct val="100000"/>
              </a:lnSpc>
              <a:spcBef>
                <a:spcPts val="350"/>
              </a:spcBef>
            </a:pPr>
          </a:p>
          <a:p>
            <a:pPr marL="2167890">
              <a:lnSpc>
                <a:spcPct val="100000"/>
              </a:lnSpc>
            </a:pPr>
            <a:r>
              <a:rPr dirty="0"/>
              <a:t>Ahmad:</a:t>
            </a:r>
            <a:r>
              <a:rPr dirty="0" spc="30"/>
              <a:t> </a:t>
            </a:r>
            <a:r>
              <a:rPr dirty="0"/>
              <a:t>RL</a:t>
            </a:r>
            <a:r>
              <a:rPr dirty="0" spc="5"/>
              <a:t> </a:t>
            </a:r>
            <a:r>
              <a:rPr dirty="0" spc="-10"/>
              <a:t>Engineer</a:t>
            </a:r>
          </a:p>
          <a:p>
            <a:pPr>
              <a:lnSpc>
                <a:spcPct val="100000"/>
              </a:lnSpc>
            </a:pPr>
          </a:p>
          <a:p>
            <a:pPr>
              <a:lnSpc>
                <a:spcPct val="100000"/>
              </a:lnSpc>
              <a:spcBef>
                <a:spcPts val="1835"/>
              </a:spcBef>
            </a:pPr>
          </a:p>
          <a:p>
            <a:pPr marL="136525">
              <a:lnSpc>
                <a:spcPct val="100000"/>
              </a:lnSpc>
            </a:pPr>
            <a:r>
              <a:rPr dirty="0" sz="3650"/>
              <a:t>Nokhaiz:</a:t>
            </a:r>
            <a:r>
              <a:rPr dirty="0" sz="3650" spc="-125"/>
              <a:t> </a:t>
            </a:r>
            <a:r>
              <a:rPr dirty="0" sz="3650"/>
              <a:t>Game</a:t>
            </a:r>
            <a:r>
              <a:rPr dirty="0" sz="3650" spc="-130"/>
              <a:t> </a:t>
            </a:r>
            <a:r>
              <a:rPr dirty="0" sz="3650" spc="-10"/>
              <a:t>Tester</a:t>
            </a:r>
            <a:endParaRPr sz="365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9753600" y="0"/>
                </a:moveTo>
                <a:lnTo>
                  <a:pt x="0" y="0"/>
                </a:lnTo>
                <a:lnTo>
                  <a:pt x="0" y="7315200"/>
                </a:lnTo>
                <a:lnTo>
                  <a:pt x="9753600" y="7315200"/>
                </a:lnTo>
                <a:lnTo>
                  <a:pt x="9753600" y="0"/>
                </a:lnTo>
                <a:close/>
              </a:path>
            </a:pathLst>
          </a:custGeom>
          <a:solidFill>
            <a:srgbClr val="2F2121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24739" y="1"/>
            <a:ext cx="9728835" cy="7239000"/>
            <a:chOff x="24739" y="1"/>
            <a:chExt cx="9728835" cy="723900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4739" y="1"/>
              <a:ext cx="9728835" cy="7239000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07337" y="83311"/>
              <a:ext cx="6278245" cy="439420"/>
            </a:xfrm>
            <a:prstGeom prst="rect">
              <a:avLst/>
            </a:prstGeom>
          </p:spPr>
        </p:pic>
      </p:grpSp>
      <p:sp>
        <p:nvSpPr>
          <p:cNvPr id="6" name="object 6" descr=""/>
          <p:cNvSpPr txBox="1"/>
          <p:nvPr/>
        </p:nvSpPr>
        <p:spPr>
          <a:xfrm>
            <a:off x="1339088" y="848613"/>
            <a:ext cx="4351655" cy="460629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61594">
              <a:lnSpc>
                <a:spcPts val="1989"/>
              </a:lnSpc>
              <a:spcBef>
                <a:spcPts val="110"/>
              </a:spcBef>
            </a:pPr>
            <a:r>
              <a:rPr dirty="0" sz="1750">
                <a:latin typeface="Calibri"/>
                <a:cs typeface="Calibri"/>
              </a:rPr>
              <a:t>Aims</a:t>
            </a:r>
            <a:r>
              <a:rPr dirty="0" sz="1750" spc="70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and</a:t>
            </a:r>
            <a:r>
              <a:rPr dirty="0" sz="1750" spc="85">
                <a:latin typeface="Calibri"/>
                <a:cs typeface="Calibri"/>
              </a:rPr>
              <a:t> </a:t>
            </a:r>
            <a:r>
              <a:rPr dirty="0" sz="1750" spc="-10">
                <a:latin typeface="Calibri"/>
                <a:cs typeface="Calibri"/>
              </a:rPr>
              <a:t>Objectives</a:t>
            </a:r>
            <a:endParaRPr sz="1750">
              <a:latin typeface="Calibri"/>
              <a:cs typeface="Calibri"/>
            </a:endParaRPr>
          </a:p>
          <a:p>
            <a:pPr marL="38100" marR="1281430">
              <a:lnSpc>
                <a:spcPts val="2000"/>
              </a:lnSpc>
              <a:spcBef>
                <a:spcPts val="90"/>
              </a:spcBef>
            </a:pPr>
            <a:r>
              <a:rPr dirty="0" sz="1800">
                <a:latin typeface="Calibri"/>
                <a:cs typeface="Calibri"/>
              </a:rPr>
              <a:t>Business</a:t>
            </a:r>
            <a:r>
              <a:rPr dirty="0" sz="1800" spc="5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Case</a:t>
            </a:r>
            <a:r>
              <a:rPr dirty="0" sz="1800" spc="7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and</a:t>
            </a:r>
            <a:r>
              <a:rPr dirty="0" sz="1800" spc="9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StakeHolders </a:t>
            </a:r>
            <a:r>
              <a:rPr dirty="0" sz="1800">
                <a:latin typeface="Calibri"/>
                <a:cs typeface="Calibri"/>
              </a:rPr>
              <a:t>Problem</a:t>
            </a:r>
            <a:r>
              <a:rPr dirty="0" sz="1800" spc="7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statement</a:t>
            </a:r>
            <a:endParaRPr sz="1800">
              <a:latin typeface="Calibri"/>
              <a:cs typeface="Calibri"/>
            </a:endParaRPr>
          </a:p>
          <a:p>
            <a:pPr marL="24130">
              <a:lnSpc>
                <a:spcPts val="1465"/>
              </a:lnSpc>
            </a:pPr>
            <a:r>
              <a:rPr dirty="0" sz="1800">
                <a:latin typeface="Calibri"/>
                <a:cs typeface="Calibri"/>
              </a:rPr>
              <a:t>Games</a:t>
            </a:r>
            <a:r>
              <a:rPr dirty="0" sz="1800" spc="9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Rules</a:t>
            </a:r>
            <a:r>
              <a:rPr dirty="0" sz="1800" spc="9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and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Overview</a:t>
            </a:r>
            <a:endParaRPr sz="1800">
              <a:latin typeface="Calibri"/>
              <a:cs typeface="Calibri"/>
            </a:endParaRPr>
          </a:p>
          <a:p>
            <a:pPr marL="24130">
              <a:lnSpc>
                <a:spcPts val="1920"/>
              </a:lnSpc>
            </a:pPr>
            <a:r>
              <a:rPr dirty="0" sz="1800">
                <a:latin typeface="Calibri"/>
                <a:cs typeface="Calibri"/>
              </a:rPr>
              <a:t>Functional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and</a:t>
            </a:r>
            <a:r>
              <a:rPr dirty="0" sz="1800" spc="14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Non-Functional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Requirements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Calibri"/>
                <a:cs typeface="Calibri"/>
              </a:rPr>
              <a:t>Domain</a:t>
            </a:r>
            <a:r>
              <a:rPr dirty="0" sz="1800" spc="9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Knowledge</a:t>
            </a:r>
            <a:endParaRPr sz="1800">
              <a:latin typeface="Calibri"/>
              <a:cs typeface="Calibri"/>
            </a:endParaRPr>
          </a:p>
          <a:p>
            <a:pPr marL="12700" marR="1580515">
              <a:lnSpc>
                <a:spcPct val="73900"/>
              </a:lnSpc>
              <a:spcBef>
                <a:spcPts val="1105"/>
              </a:spcBef>
            </a:pPr>
            <a:r>
              <a:rPr dirty="0" sz="1800">
                <a:latin typeface="Calibri"/>
                <a:cs typeface="Calibri"/>
              </a:rPr>
              <a:t>Class</a:t>
            </a:r>
            <a:r>
              <a:rPr dirty="0" sz="1800" spc="4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for</a:t>
            </a:r>
            <a:r>
              <a:rPr dirty="0" sz="1800" spc="5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Game</a:t>
            </a:r>
            <a:r>
              <a:rPr dirty="0" sz="1800" spc="4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Development </a:t>
            </a:r>
            <a:r>
              <a:rPr dirty="0" sz="1800">
                <a:latin typeface="Calibri"/>
                <a:cs typeface="Calibri"/>
              </a:rPr>
              <a:t>Class</a:t>
            </a:r>
            <a:r>
              <a:rPr dirty="0" sz="1800" spc="4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Diagram</a:t>
            </a:r>
            <a:r>
              <a:rPr dirty="0" sz="1800" spc="4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of</a:t>
            </a:r>
            <a:r>
              <a:rPr dirty="0" sz="1800" spc="80">
                <a:latin typeface="Calibri"/>
                <a:cs typeface="Calibri"/>
              </a:rPr>
              <a:t> </a:t>
            </a:r>
            <a:r>
              <a:rPr dirty="0" sz="1800" spc="-25">
                <a:latin typeface="Calibri"/>
                <a:cs typeface="Calibri"/>
              </a:rPr>
              <a:t>RL</a:t>
            </a:r>
            <a:endParaRPr sz="1800">
              <a:latin typeface="Calibri"/>
              <a:cs typeface="Calibri"/>
            </a:endParaRPr>
          </a:p>
          <a:p>
            <a:pPr marL="12700" marR="2175510">
              <a:lnSpc>
                <a:spcPct val="77800"/>
              </a:lnSpc>
              <a:spcBef>
                <a:spcPts val="720"/>
              </a:spcBef>
            </a:pPr>
            <a:r>
              <a:rPr dirty="0" sz="1800">
                <a:latin typeface="Calibri"/>
                <a:cs typeface="Calibri"/>
              </a:rPr>
              <a:t>Live</a:t>
            </a:r>
            <a:r>
              <a:rPr dirty="0" sz="1800" spc="50">
                <a:latin typeface="Calibri"/>
                <a:cs typeface="Calibri"/>
              </a:rPr>
              <a:t> </a:t>
            </a:r>
            <a:r>
              <a:rPr dirty="0" sz="1800" spc="-20">
                <a:latin typeface="Calibri"/>
                <a:cs typeface="Calibri"/>
              </a:rPr>
              <a:t>Demo </a:t>
            </a:r>
            <a:r>
              <a:rPr dirty="0" sz="1800">
                <a:latin typeface="Calibri"/>
                <a:cs typeface="Calibri"/>
              </a:rPr>
              <a:t>Github/Unity/Vs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 spc="-20">
                <a:latin typeface="Calibri"/>
                <a:cs typeface="Calibri"/>
              </a:rPr>
              <a:t>Code.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ts val="1920"/>
              </a:lnSpc>
              <a:spcBef>
                <a:spcPts val="265"/>
              </a:spcBef>
            </a:pPr>
            <a:r>
              <a:rPr dirty="0" sz="1800">
                <a:latin typeface="Calibri"/>
                <a:cs typeface="Calibri"/>
              </a:rPr>
              <a:t>SDLC</a:t>
            </a:r>
            <a:r>
              <a:rPr dirty="0" sz="1800" spc="114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and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CRISP-</a:t>
            </a:r>
            <a:r>
              <a:rPr dirty="0" sz="1800" spc="-25">
                <a:latin typeface="Calibri"/>
                <a:cs typeface="Calibri"/>
              </a:rPr>
              <a:t>DM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ts val="1860"/>
              </a:lnSpc>
            </a:pPr>
            <a:r>
              <a:rPr dirty="0" sz="1800" spc="-10">
                <a:latin typeface="Calibri"/>
                <a:cs typeface="Calibri"/>
              </a:rPr>
              <a:t>Agile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ts val="1989"/>
              </a:lnSpc>
            </a:pPr>
            <a:r>
              <a:rPr dirty="0" sz="1800">
                <a:latin typeface="Calibri"/>
                <a:cs typeface="Calibri"/>
              </a:rPr>
              <a:t>Quality</a:t>
            </a:r>
            <a:r>
              <a:rPr dirty="0" sz="1800" spc="90">
                <a:latin typeface="Calibri"/>
                <a:cs typeface="Calibri"/>
              </a:rPr>
              <a:t> </a:t>
            </a:r>
            <a:r>
              <a:rPr dirty="0" sz="1800" spc="-20">
                <a:latin typeface="Calibri"/>
                <a:cs typeface="Calibri"/>
              </a:rPr>
              <a:t>Plan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ts val="2045"/>
              </a:lnSpc>
            </a:pPr>
            <a:r>
              <a:rPr dirty="0" sz="1800">
                <a:latin typeface="Calibri"/>
                <a:cs typeface="Calibri"/>
              </a:rPr>
              <a:t>Multidisciplinary</a:t>
            </a:r>
            <a:r>
              <a:rPr dirty="0" sz="1800" spc="6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Issues</a:t>
            </a:r>
            <a:r>
              <a:rPr dirty="0" sz="1800" spc="6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of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AI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in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games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ts val="1800"/>
              </a:lnSpc>
              <a:spcBef>
                <a:spcPts val="170"/>
              </a:spcBef>
            </a:pPr>
            <a:r>
              <a:rPr dirty="0" sz="1800">
                <a:latin typeface="Calibri"/>
                <a:cs typeface="Calibri"/>
              </a:rPr>
              <a:t>Risk</a:t>
            </a:r>
            <a:r>
              <a:rPr dirty="0" sz="1800" spc="15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Assessment</a:t>
            </a:r>
            <a:r>
              <a:rPr dirty="0" sz="1800" spc="170">
                <a:latin typeface="Calibri"/>
                <a:cs typeface="Calibri"/>
              </a:rPr>
              <a:t> </a:t>
            </a:r>
            <a:r>
              <a:rPr dirty="0" sz="1800" spc="-20">
                <a:latin typeface="Calibri"/>
                <a:cs typeface="Calibri"/>
              </a:rPr>
              <a:t>Table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ts val="1800"/>
              </a:lnSpc>
            </a:pPr>
            <a:r>
              <a:rPr dirty="0" sz="1800">
                <a:latin typeface="Calibri"/>
                <a:cs typeface="Calibri"/>
              </a:rPr>
              <a:t>Smart</a:t>
            </a:r>
            <a:r>
              <a:rPr dirty="0" sz="1800" spc="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Ethics</a:t>
            </a:r>
            <a:r>
              <a:rPr dirty="0" sz="1800" spc="4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Ai</a:t>
            </a:r>
            <a:r>
              <a:rPr dirty="0" sz="1800" spc="4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Toolkit</a:t>
            </a:r>
            <a:r>
              <a:rPr dirty="0" sz="1800" spc="3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Analysis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ts val="1980"/>
              </a:lnSpc>
              <a:spcBef>
                <a:spcPts val="140"/>
              </a:spcBef>
            </a:pPr>
            <a:r>
              <a:rPr dirty="0" sz="1800">
                <a:latin typeface="Calibri"/>
                <a:cs typeface="Calibri"/>
              </a:rPr>
              <a:t>Constraints</a:t>
            </a:r>
            <a:r>
              <a:rPr dirty="0" sz="1800" spc="6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Limitations</a:t>
            </a:r>
            <a:r>
              <a:rPr dirty="0" sz="1800" spc="6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and</a:t>
            </a:r>
            <a:r>
              <a:rPr dirty="0" sz="1800" spc="10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Opportunities.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ts val="1980"/>
              </a:lnSpc>
            </a:pPr>
            <a:r>
              <a:rPr dirty="0" sz="1800" spc="-10">
                <a:latin typeface="Calibri"/>
                <a:cs typeface="Calibri"/>
              </a:rPr>
              <a:t>Conclusion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9753600" y="0"/>
                </a:moveTo>
                <a:lnTo>
                  <a:pt x="0" y="0"/>
                </a:lnTo>
                <a:lnTo>
                  <a:pt x="0" y="7315200"/>
                </a:lnTo>
                <a:lnTo>
                  <a:pt x="9753600" y="7315200"/>
                </a:lnTo>
                <a:lnTo>
                  <a:pt x="97536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9408160" cy="7315200"/>
            <a:chOff x="0" y="0"/>
            <a:chExt cx="9408160" cy="731520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407906" cy="7315200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29016" y="1564639"/>
              <a:ext cx="908811" cy="1102360"/>
            </a:xfrm>
            <a:prstGeom prst="rect">
              <a:avLst/>
            </a:prstGeom>
          </p:spPr>
        </p:pic>
      </p:grpSp>
      <p:sp>
        <p:nvSpPr>
          <p:cNvPr id="6" name="object 6" descr=""/>
          <p:cNvSpPr txBox="1"/>
          <p:nvPr/>
        </p:nvSpPr>
        <p:spPr>
          <a:xfrm>
            <a:off x="540512" y="430784"/>
            <a:ext cx="3545204" cy="117475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35"/>
              </a:spcBef>
            </a:pPr>
            <a:r>
              <a:rPr dirty="0" sz="1500" b="1">
                <a:latin typeface="Calibri"/>
                <a:cs typeface="Calibri"/>
              </a:rPr>
              <a:t>Aims</a:t>
            </a:r>
            <a:r>
              <a:rPr dirty="0" sz="1500" spc="145" b="1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Develop</a:t>
            </a:r>
            <a:r>
              <a:rPr dirty="0" sz="1500" spc="175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OrOrigins</a:t>
            </a:r>
            <a:r>
              <a:rPr dirty="0" sz="1500" spc="190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—</a:t>
            </a:r>
            <a:r>
              <a:rPr dirty="0" sz="1500" spc="114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a</a:t>
            </a:r>
            <a:r>
              <a:rPr dirty="0" sz="1500" spc="145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strategic</a:t>
            </a:r>
            <a:r>
              <a:rPr dirty="0" sz="1500" spc="140">
                <a:latin typeface="Calibri"/>
                <a:cs typeface="Calibri"/>
              </a:rPr>
              <a:t> </a:t>
            </a:r>
            <a:r>
              <a:rPr dirty="0" sz="1500" spc="-20">
                <a:latin typeface="Calibri"/>
                <a:cs typeface="Calibri"/>
              </a:rPr>
              <a:t>two- </a:t>
            </a:r>
            <a:r>
              <a:rPr dirty="0" sz="1500">
                <a:latin typeface="Calibri"/>
                <a:cs typeface="Calibri"/>
              </a:rPr>
              <a:t>player</a:t>
            </a:r>
            <a:r>
              <a:rPr dirty="0" sz="1500" spc="185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board</a:t>
            </a:r>
            <a:r>
              <a:rPr dirty="0" sz="1500" spc="165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game</a:t>
            </a:r>
            <a:r>
              <a:rPr dirty="0" sz="1500" spc="150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powered</a:t>
            </a:r>
            <a:r>
              <a:rPr dirty="0" sz="1500" spc="145">
                <a:latin typeface="Calibri"/>
                <a:cs typeface="Calibri"/>
              </a:rPr>
              <a:t> </a:t>
            </a:r>
            <a:r>
              <a:rPr dirty="0" sz="1500" spc="-25">
                <a:latin typeface="Calibri"/>
                <a:cs typeface="Calibri"/>
              </a:rPr>
              <a:t>by </a:t>
            </a:r>
            <a:r>
              <a:rPr dirty="0" sz="1500">
                <a:latin typeface="Calibri"/>
                <a:cs typeface="Calibri"/>
              </a:rPr>
              <a:t>Reinforcement</a:t>
            </a:r>
            <a:r>
              <a:rPr dirty="0" sz="1500" spc="229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Learning</a:t>
            </a:r>
            <a:r>
              <a:rPr dirty="0" sz="1500" spc="225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(PPO),</a:t>
            </a:r>
            <a:r>
              <a:rPr dirty="0" sz="1500" spc="190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where</a:t>
            </a:r>
            <a:r>
              <a:rPr dirty="0" sz="1500" spc="190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an</a:t>
            </a:r>
            <a:r>
              <a:rPr dirty="0" sz="1500" spc="180">
                <a:latin typeface="Calibri"/>
                <a:cs typeface="Calibri"/>
              </a:rPr>
              <a:t> </a:t>
            </a:r>
            <a:r>
              <a:rPr dirty="0" sz="1500" spc="-25">
                <a:latin typeface="Calibri"/>
                <a:cs typeface="Calibri"/>
              </a:rPr>
              <a:t>AI </a:t>
            </a:r>
            <a:r>
              <a:rPr dirty="0" sz="1500">
                <a:latin typeface="Calibri"/>
                <a:cs typeface="Calibri"/>
              </a:rPr>
              <a:t>learns</a:t>
            </a:r>
            <a:r>
              <a:rPr dirty="0" sz="1500" spc="170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through</a:t>
            </a:r>
            <a:r>
              <a:rPr dirty="0" sz="1500" spc="195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self-play</a:t>
            </a:r>
            <a:r>
              <a:rPr dirty="0" sz="1500" spc="204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and</a:t>
            </a:r>
            <a:r>
              <a:rPr dirty="0" sz="1500" spc="185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adapts</a:t>
            </a:r>
            <a:r>
              <a:rPr dirty="0" sz="1500" spc="200">
                <a:latin typeface="Calibri"/>
                <a:cs typeface="Calibri"/>
              </a:rPr>
              <a:t> </a:t>
            </a:r>
            <a:r>
              <a:rPr dirty="0" sz="1500" spc="-25">
                <a:latin typeface="Calibri"/>
                <a:cs typeface="Calibri"/>
              </a:rPr>
              <a:t>to </a:t>
            </a:r>
            <a:r>
              <a:rPr dirty="0" sz="1500">
                <a:latin typeface="Calibri"/>
                <a:cs typeface="Calibri"/>
              </a:rPr>
              <a:t>complex</a:t>
            </a:r>
            <a:r>
              <a:rPr dirty="0" sz="1500" spc="165">
                <a:latin typeface="Calibri"/>
                <a:cs typeface="Calibri"/>
              </a:rPr>
              <a:t> </a:t>
            </a:r>
            <a:r>
              <a:rPr dirty="0" sz="1500" spc="-10">
                <a:latin typeface="Calibri"/>
                <a:cs typeface="Calibri"/>
              </a:rPr>
              <a:t>scenarios.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3467480" y="2249170"/>
            <a:ext cx="4940935" cy="2767330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marL="12700" marR="5080">
              <a:lnSpc>
                <a:spcPct val="103099"/>
              </a:lnSpc>
              <a:spcBef>
                <a:spcPts val="85"/>
              </a:spcBef>
            </a:pPr>
            <a:r>
              <a:rPr dirty="0" sz="1450" b="1">
                <a:latin typeface="Calibri"/>
                <a:cs typeface="Calibri"/>
              </a:rPr>
              <a:t>Objectives:</a:t>
            </a:r>
            <a:r>
              <a:rPr dirty="0" sz="1450" spc="195" b="1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Game</a:t>
            </a:r>
            <a:r>
              <a:rPr dirty="0" sz="1450" spc="155" b="1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Design</a:t>
            </a:r>
            <a:r>
              <a:rPr dirty="0" sz="1450" spc="190" b="1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&amp;</a:t>
            </a:r>
            <a:r>
              <a:rPr dirty="0" sz="1450" spc="150" b="1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Logic:</a:t>
            </a:r>
            <a:r>
              <a:rPr dirty="0" sz="1450" spc="229" b="1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Design</a:t>
            </a:r>
            <a:r>
              <a:rPr dirty="0" sz="1450" spc="16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</a:t>
            </a:r>
            <a:r>
              <a:rPr dirty="0" sz="1450" spc="13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10x8</a:t>
            </a:r>
            <a:r>
              <a:rPr dirty="0" sz="1450" spc="125">
                <a:latin typeface="Calibri"/>
                <a:cs typeface="Calibri"/>
              </a:rPr>
              <a:t> </a:t>
            </a:r>
            <a:r>
              <a:rPr dirty="0" sz="1450" spc="-10">
                <a:latin typeface="Calibri"/>
                <a:cs typeface="Calibri"/>
              </a:rPr>
              <a:t>board, </a:t>
            </a:r>
            <a:r>
              <a:rPr dirty="0" sz="1450">
                <a:latin typeface="Calibri"/>
                <a:cs typeface="Calibri"/>
              </a:rPr>
              <a:t>interactive</a:t>
            </a:r>
            <a:r>
              <a:rPr dirty="0" sz="1450" spc="22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game</a:t>
            </a:r>
            <a:r>
              <a:rPr dirty="0" sz="1450" spc="19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pieces,</a:t>
            </a:r>
            <a:r>
              <a:rPr dirty="0" sz="1450" spc="204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implement</a:t>
            </a:r>
            <a:r>
              <a:rPr dirty="0" sz="1450" spc="204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movement,</a:t>
            </a:r>
            <a:r>
              <a:rPr dirty="0" sz="1450" spc="21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capturing,</a:t>
            </a:r>
            <a:r>
              <a:rPr dirty="0" sz="1450" spc="229">
                <a:latin typeface="Calibri"/>
                <a:cs typeface="Calibri"/>
              </a:rPr>
              <a:t> </a:t>
            </a:r>
            <a:r>
              <a:rPr dirty="0" sz="1450" spc="-25">
                <a:latin typeface="Calibri"/>
                <a:cs typeface="Calibri"/>
              </a:rPr>
              <a:t>and </a:t>
            </a:r>
            <a:r>
              <a:rPr dirty="0" sz="1450">
                <a:latin typeface="Calibri"/>
                <a:cs typeface="Calibri"/>
              </a:rPr>
              <a:t>turn</a:t>
            </a:r>
            <a:r>
              <a:rPr dirty="0" sz="1450" spc="12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logic</a:t>
            </a:r>
            <a:r>
              <a:rPr dirty="0" sz="1450" spc="14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in</a:t>
            </a:r>
            <a:r>
              <a:rPr dirty="0" sz="1450" spc="114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Unity,</a:t>
            </a:r>
            <a:r>
              <a:rPr dirty="0" sz="1450" spc="114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and</a:t>
            </a:r>
            <a:r>
              <a:rPr dirty="0" sz="1450" spc="14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enforce</a:t>
            </a:r>
            <a:r>
              <a:rPr dirty="0" sz="1450" spc="15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game</a:t>
            </a:r>
            <a:r>
              <a:rPr dirty="0" sz="1450" spc="10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rules</a:t>
            </a:r>
            <a:r>
              <a:rPr dirty="0" sz="1450" spc="14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(elemental</a:t>
            </a:r>
            <a:r>
              <a:rPr dirty="0" sz="1450" spc="110">
                <a:latin typeface="Calibri"/>
                <a:cs typeface="Calibri"/>
              </a:rPr>
              <a:t> </a:t>
            </a:r>
            <a:r>
              <a:rPr dirty="0" sz="1450" spc="-25">
                <a:latin typeface="Calibri"/>
                <a:cs typeface="Calibri"/>
              </a:rPr>
              <a:t>and</a:t>
            </a:r>
            <a:r>
              <a:rPr dirty="0" sz="1450" spc="50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piece</a:t>
            </a:r>
            <a:r>
              <a:rPr dirty="0" sz="1450" spc="229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interactions).</a:t>
            </a:r>
            <a:r>
              <a:rPr dirty="0" sz="1450" spc="330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Reinforcement</a:t>
            </a:r>
            <a:r>
              <a:rPr dirty="0" sz="1450" spc="275" b="1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Learning:</a:t>
            </a:r>
            <a:r>
              <a:rPr dirty="0" sz="1450" spc="325" b="1">
                <a:latin typeface="Calibri"/>
                <a:cs typeface="Calibri"/>
              </a:rPr>
              <a:t> </a:t>
            </a:r>
            <a:r>
              <a:rPr dirty="0" sz="1450" spc="-10">
                <a:latin typeface="Calibri"/>
                <a:cs typeface="Calibri"/>
              </a:rPr>
              <a:t>Define </a:t>
            </a:r>
            <a:r>
              <a:rPr dirty="0" sz="1450">
                <a:latin typeface="Calibri"/>
                <a:cs typeface="Calibri"/>
              </a:rPr>
              <a:t>state/action</a:t>
            </a:r>
            <a:r>
              <a:rPr dirty="0" sz="1450" spc="13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space,</a:t>
            </a:r>
            <a:r>
              <a:rPr dirty="0" sz="1450" spc="15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reward</a:t>
            </a:r>
            <a:r>
              <a:rPr dirty="0" sz="1450" spc="15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system,</a:t>
            </a:r>
            <a:r>
              <a:rPr dirty="0" sz="1450" spc="11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and</a:t>
            </a:r>
            <a:r>
              <a:rPr dirty="0" sz="1450" spc="13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train</a:t>
            </a:r>
            <a:r>
              <a:rPr dirty="0" sz="1450" spc="17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the</a:t>
            </a:r>
            <a:r>
              <a:rPr dirty="0" sz="1450" spc="11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AI</a:t>
            </a:r>
            <a:r>
              <a:rPr dirty="0" sz="1450" spc="11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agent</a:t>
            </a:r>
            <a:r>
              <a:rPr dirty="0" sz="1450" spc="130">
                <a:latin typeface="Calibri"/>
                <a:cs typeface="Calibri"/>
              </a:rPr>
              <a:t> </a:t>
            </a:r>
            <a:r>
              <a:rPr dirty="0" sz="1450" spc="-25">
                <a:latin typeface="Calibri"/>
                <a:cs typeface="Calibri"/>
              </a:rPr>
              <a:t>via </a:t>
            </a:r>
            <a:r>
              <a:rPr dirty="0" sz="1500">
                <a:latin typeface="Calibri"/>
                <a:cs typeface="Calibri"/>
              </a:rPr>
              <a:t>self-play using</a:t>
            </a:r>
            <a:r>
              <a:rPr dirty="0" sz="1500" spc="5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PPO</a:t>
            </a:r>
            <a:r>
              <a:rPr dirty="0" sz="1500" spc="5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for optimal</a:t>
            </a:r>
            <a:r>
              <a:rPr dirty="0" sz="1500" spc="5">
                <a:latin typeface="Calibri"/>
                <a:cs typeface="Calibri"/>
              </a:rPr>
              <a:t> </a:t>
            </a:r>
            <a:r>
              <a:rPr dirty="0" sz="1500">
                <a:latin typeface="Calibri"/>
                <a:cs typeface="Calibri"/>
              </a:rPr>
              <a:t>strategy.</a:t>
            </a:r>
            <a:r>
              <a:rPr dirty="0" sz="1500" spc="55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Environment</a:t>
            </a:r>
            <a:r>
              <a:rPr dirty="0" sz="1500" spc="-5" b="1">
                <a:latin typeface="Calibri"/>
                <a:cs typeface="Calibri"/>
              </a:rPr>
              <a:t> </a:t>
            </a:r>
            <a:r>
              <a:rPr dirty="0" sz="1500" b="1">
                <a:latin typeface="Calibri"/>
                <a:cs typeface="Calibri"/>
              </a:rPr>
              <a:t>&amp;</a:t>
            </a:r>
            <a:r>
              <a:rPr dirty="0" sz="1500" spc="-20" b="1">
                <a:latin typeface="Calibri"/>
                <a:cs typeface="Calibri"/>
              </a:rPr>
              <a:t> </a:t>
            </a:r>
            <a:r>
              <a:rPr dirty="0" sz="1500" spc="-25" b="1">
                <a:latin typeface="Calibri"/>
                <a:cs typeface="Calibri"/>
              </a:rPr>
              <a:t>AI </a:t>
            </a:r>
            <a:r>
              <a:rPr dirty="0" sz="1450" b="1">
                <a:latin typeface="Calibri"/>
                <a:cs typeface="Calibri"/>
              </a:rPr>
              <a:t>Integration:</a:t>
            </a:r>
            <a:r>
              <a:rPr dirty="0" sz="1450" spc="204" b="1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Develop</a:t>
            </a:r>
            <a:r>
              <a:rPr dirty="0" sz="1450" spc="18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the</a:t>
            </a:r>
            <a:r>
              <a:rPr dirty="0" sz="1450" spc="14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game</a:t>
            </a:r>
            <a:r>
              <a:rPr dirty="0" sz="1450" spc="16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environment</a:t>
            </a:r>
            <a:r>
              <a:rPr dirty="0" sz="1450" spc="22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in</a:t>
            </a:r>
            <a:r>
              <a:rPr dirty="0" sz="1450" spc="15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Unity</a:t>
            </a:r>
            <a:r>
              <a:rPr dirty="0" sz="1450" spc="155">
                <a:latin typeface="Calibri"/>
                <a:cs typeface="Calibri"/>
              </a:rPr>
              <a:t> </a:t>
            </a:r>
            <a:r>
              <a:rPr dirty="0" sz="1450" spc="-25">
                <a:latin typeface="Calibri"/>
                <a:cs typeface="Calibri"/>
              </a:rPr>
              <a:t>or </a:t>
            </a:r>
            <a:r>
              <a:rPr dirty="0" sz="1450">
                <a:latin typeface="Calibri"/>
                <a:cs typeface="Calibri"/>
              </a:rPr>
              <a:t>Pygame,</a:t>
            </a:r>
            <a:r>
              <a:rPr dirty="0" sz="1450" spc="15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create</a:t>
            </a:r>
            <a:r>
              <a:rPr dirty="0" sz="1450" spc="13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</a:t>
            </a:r>
            <a:r>
              <a:rPr dirty="0" sz="1450" spc="11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custom</a:t>
            </a:r>
            <a:r>
              <a:rPr dirty="0" sz="1450" spc="14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Gym</a:t>
            </a:r>
            <a:r>
              <a:rPr dirty="0" sz="1450" spc="12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environment,</a:t>
            </a:r>
            <a:r>
              <a:rPr dirty="0" sz="1450" spc="19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and</a:t>
            </a:r>
            <a:r>
              <a:rPr dirty="0" sz="1450" spc="14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integrate</a:t>
            </a:r>
            <a:r>
              <a:rPr dirty="0" sz="1450" spc="145">
                <a:latin typeface="Calibri"/>
                <a:cs typeface="Calibri"/>
              </a:rPr>
              <a:t> </a:t>
            </a:r>
            <a:r>
              <a:rPr dirty="0" sz="1450" spc="-25">
                <a:latin typeface="Calibri"/>
                <a:cs typeface="Calibri"/>
              </a:rPr>
              <a:t>the </a:t>
            </a:r>
            <a:r>
              <a:rPr dirty="0" sz="1450">
                <a:latin typeface="Calibri"/>
                <a:cs typeface="Calibri"/>
              </a:rPr>
              <a:t>trained</a:t>
            </a:r>
            <a:r>
              <a:rPr dirty="0" sz="1450" spc="13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RL</a:t>
            </a:r>
            <a:r>
              <a:rPr dirty="0" sz="1450" spc="10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agent</a:t>
            </a:r>
            <a:r>
              <a:rPr dirty="0" sz="1450" spc="10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for</a:t>
            </a:r>
            <a:r>
              <a:rPr dirty="0" sz="1450" spc="11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AI</a:t>
            </a:r>
            <a:r>
              <a:rPr dirty="0" sz="1450" spc="8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vs.</a:t>
            </a:r>
            <a:r>
              <a:rPr dirty="0" sz="1450" spc="11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Human</a:t>
            </a:r>
            <a:r>
              <a:rPr dirty="0" sz="1450" spc="11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gameplay.</a:t>
            </a:r>
            <a:r>
              <a:rPr dirty="0" sz="1450" spc="204">
                <a:latin typeface="Calibri"/>
                <a:cs typeface="Calibri"/>
              </a:rPr>
              <a:t> </a:t>
            </a:r>
            <a:r>
              <a:rPr dirty="0" sz="1450" spc="-10" b="1">
                <a:latin typeface="Calibri"/>
                <a:cs typeface="Calibri"/>
              </a:rPr>
              <a:t>Testing,</a:t>
            </a:r>
            <a:r>
              <a:rPr dirty="0" sz="1450" spc="500" b="1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Evaluation</a:t>
            </a:r>
            <a:r>
              <a:rPr dirty="0" sz="1450" spc="180" b="1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&amp;</a:t>
            </a:r>
            <a:r>
              <a:rPr dirty="0" sz="1450" spc="150" b="1">
                <a:latin typeface="Calibri"/>
                <a:cs typeface="Calibri"/>
              </a:rPr>
              <a:t> </a:t>
            </a:r>
            <a:r>
              <a:rPr dirty="0" sz="1450" b="1">
                <a:latin typeface="Calibri"/>
                <a:cs typeface="Calibri"/>
              </a:rPr>
              <a:t>Deployment:</a:t>
            </a:r>
            <a:r>
              <a:rPr dirty="0" sz="1450" spc="235" b="1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Test</a:t>
            </a:r>
            <a:r>
              <a:rPr dirty="0" sz="1450" spc="15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AI</a:t>
            </a:r>
            <a:r>
              <a:rPr dirty="0" sz="1450" spc="14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performance,</a:t>
            </a:r>
            <a:r>
              <a:rPr dirty="0" sz="1450" spc="204">
                <a:latin typeface="Calibri"/>
                <a:cs typeface="Calibri"/>
              </a:rPr>
              <a:t> </a:t>
            </a:r>
            <a:r>
              <a:rPr dirty="0" sz="1450" spc="-10">
                <a:latin typeface="Calibri"/>
                <a:cs typeface="Calibri"/>
              </a:rPr>
              <a:t>collect </a:t>
            </a:r>
            <a:r>
              <a:rPr dirty="0" sz="1450">
                <a:latin typeface="Calibri"/>
                <a:cs typeface="Calibri"/>
              </a:rPr>
              <a:t>feedback,</a:t>
            </a:r>
            <a:r>
              <a:rPr dirty="0" sz="1450" spc="16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and</a:t>
            </a:r>
            <a:r>
              <a:rPr dirty="0" sz="1450" spc="14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deploy</a:t>
            </a:r>
            <a:r>
              <a:rPr dirty="0" sz="1450" spc="17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the</a:t>
            </a:r>
            <a:r>
              <a:rPr dirty="0" sz="1450" spc="12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game</a:t>
            </a:r>
            <a:r>
              <a:rPr dirty="0" sz="1450" spc="12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across</a:t>
            </a:r>
            <a:r>
              <a:rPr dirty="0" sz="1450" spc="180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multiple</a:t>
            </a:r>
            <a:r>
              <a:rPr dirty="0" sz="1450" spc="150">
                <a:latin typeface="Calibri"/>
                <a:cs typeface="Calibri"/>
              </a:rPr>
              <a:t> </a:t>
            </a:r>
            <a:r>
              <a:rPr dirty="0" sz="1450" spc="-10">
                <a:latin typeface="Calibri"/>
                <a:cs typeface="Calibri"/>
              </a:rPr>
              <a:t>platforms </a:t>
            </a:r>
            <a:r>
              <a:rPr dirty="0" sz="1450">
                <a:latin typeface="Calibri"/>
                <a:cs typeface="Calibri"/>
              </a:rPr>
              <a:t>(Windows,</a:t>
            </a:r>
            <a:r>
              <a:rPr dirty="0" sz="1450" spc="235">
                <a:latin typeface="Calibri"/>
                <a:cs typeface="Calibri"/>
              </a:rPr>
              <a:t> </a:t>
            </a:r>
            <a:r>
              <a:rPr dirty="0" sz="1450">
                <a:latin typeface="Calibri"/>
                <a:cs typeface="Calibri"/>
              </a:rPr>
              <a:t>macOS,</a:t>
            </a:r>
            <a:r>
              <a:rPr dirty="0" sz="1450" spc="210">
                <a:latin typeface="Calibri"/>
                <a:cs typeface="Calibri"/>
              </a:rPr>
              <a:t> </a:t>
            </a:r>
            <a:r>
              <a:rPr dirty="0" sz="1450" spc="-10">
                <a:latin typeface="Calibri"/>
                <a:cs typeface="Calibri"/>
              </a:rPr>
              <a:t>Android).</a:t>
            </a:r>
            <a:endParaRPr sz="14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9753600" cy="7315200"/>
            <a:chOff x="0" y="0"/>
            <a:chExt cx="9753600" cy="73152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753600" cy="731520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831960" y="1255902"/>
              <a:ext cx="921600" cy="1106297"/>
            </a:xfrm>
            <a:prstGeom prst="rect">
              <a:avLst/>
            </a:prstGeom>
          </p:spPr>
        </p:pic>
      </p:grpSp>
      <p:sp>
        <p:nvSpPr>
          <p:cNvPr id="5" name="object 5" descr=""/>
          <p:cNvSpPr txBox="1"/>
          <p:nvPr/>
        </p:nvSpPr>
        <p:spPr>
          <a:xfrm>
            <a:off x="469798" y="710310"/>
            <a:ext cx="9074150" cy="177482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algn="just" marL="12700" marR="5080">
              <a:lnSpc>
                <a:spcPct val="103600"/>
              </a:lnSpc>
              <a:spcBef>
                <a:spcPts val="55"/>
              </a:spcBef>
            </a:pPr>
            <a:r>
              <a:rPr dirty="0" sz="1850" b="1">
                <a:latin typeface="Calibri"/>
                <a:cs typeface="Calibri"/>
              </a:rPr>
              <a:t>Business</a:t>
            </a:r>
            <a:r>
              <a:rPr dirty="0" sz="1850" spc="110" b="1">
                <a:latin typeface="Calibri"/>
                <a:cs typeface="Calibri"/>
              </a:rPr>
              <a:t> </a:t>
            </a:r>
            <a:r>
              <a:rPr dirty="0" sz="1850" b="1">
                <a:latin typeface="Calibri"/>
                <a:cs typeface="Calibri"/>
              </a:rPr>
              <a:t>Case</a:t>
            </a:r>
            <a:r>
              <a:rPr dirty="0" sz="1850" spc="155" b="1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Origins</a:t>
            </a:r>
            <a:r>
              <a:rPr dirty="0" sz="1850" spc="13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is</a:t>
            </a:r>
            <a:r>
              <a:rPr dirty="0" sz="1850" spc="17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a</a:t>
            </a:r>
            <a:r>
              <a:rPr dirty="0" sz="1850" spc="16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strategic</a:t>
            </a:r>
            <a:r>
              <a:rPr dirty="0" sz="1850" spc="13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board</a:t>
            </a:r>
            <a:r>
              <a:rPr dirty="0" sz="1850" spc="12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game</a:t>
            </a:r>
            <a:r>
              <a:rPr dirty="0" sz="1850" spc="14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that</a:t>
            </a:r>
            <a:r>
              <a:rPr dirty="0" sz="1850" spc="12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integrates</a:t>
            </a:r>
            <a:r>
              <a:rPr dirty="0" sz="1850" spc="13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AI</a:t>
            </a:r>
            <a:r>
              <a:rPr dirty="0" sz="1850" spc="14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for</a:t>
            </a:r>
            <a:r>
              <a:rPr dirty="0" sz="1850" spc="12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challenging</a:t>
            </a:r>
            <a:r>
              <a:rPr dirty="0" sz="1850" spc="160">
                <a:latin typeface="Calibri"/>
                <a:cs typeface="Calibri"/>
              </a:rPr>
              <a:t> </a:t>
            </a:r>
            <a:r>
              <a:rPr dirty="0" sz="1850" spc="-10">
                <a:latin typeface="Calibri"/>
                <a:cs typeface="Calibri"/>
              </a:rPr>
              <a:t>gameplay. </a:t>
            </a:r>
            <a:r>
              <a:rPr dirty="0" sz="1850">
                <a:latin typeface="Calibri"/>
                <a:cs typeface="Calibri"/>
              </a:rPr>
              <a:t>The</a:t>
            </a:r>
            <a:r>
              <a:rPr dirty="0" sz="1850" spc="14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project</a:t>
            </a:r>
            <a:r>
              <a:rPr dirty="0" sz="1850" spc="11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aims</a:t>
            </a:r>
            <a:r>
              <a:rPr dirty="0" sz="1850" spc="15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to</a:t>
            </a:r>
            <a:r>
              <a:rPr dirty="0" sz="1850" spc="15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develop</a:t>
            </a:r>
            <a:r>
              <a:rPr dirty="0" sz="1850" spc="14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a</a:t>
            </a:r>
            <a:r>
              <a:rPr dirty="0" sz="1850" spc="14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single-player</a:t>
            </a:r>
            <a:r>
              <a:rPr dirty="0" sz="1850" spc="14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mode</a:t>
            </a:r>
            <a:r>
              <a:rPr dirty="0" sz="1850" spc="13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with</a:t>
            </a:r>
            <a:r>
              <a:rPr dirty="0" sz="1850" spc="14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potential</a:t>
            </a:r>
            <a:r>
              <a:rPr dirty="0" sz="1850" spc="12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for</a:t>
            </a:r>
            <a:r>
              <a:rPr dirty="0" sz="1850" spc="14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multiplayer,</a:t>
            </a:r>
            <a:r>
              <a:rPr dirty="0" sz="1850" spc="114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utilizing</a:t>
            </a:r>
            <a:r>
              <a:rPr dirty="0" sz="1850" spc="135">
                <a:latin typeface="Calibri"/>
                <a:cs typeface="Calibri"/>
              </a:rPr>
              <a:t> </a:t>
            </a:r>
            <a:r>
              <a:rPr dirty="0" sz="1850" spc="-25">
                <a:latin typeface="Calibri"/>
                <a:cs typeface="Calibri"/>
              </a:rPr>
              <a:t>an </a:t>
            </a:r>
            <a:r>
              <a:rPr dirty="0" sz="1850">
                <a:latin typeface="Calibri"/>
                <a:cs typeface="Calibri"/>
              </a:rPr>
              <a:t>RL</a:t>
            </a:r>
            <a:r>
              <a:rPr dirty="0" sz="1850" spc="14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agent</a:t>
            </a:r>
            <a:r>
              <a:rPr dirty="0" sz="1850" spc="14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to</a:t>
            </a:r>
            <a:r>
              <a:rPr dirty="0" sz="1850" spc="14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enhance</a:t>
            </a:r>
            <a:r>
              <a:rPr dirty="0" sz="1850" spc="15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gameplay.</a:t>
            </a:r>
            <a:r>
              <a:rPr dirty="0" sz="1850" spc="14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Cross-platform</a:t>
            </a:r>
            <a:r>
              <a:rPr dirty="0" sz="1850" spc="114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deployment</a:t>
            </a:r>
            <a:r>
              <a:rPr dirty="0" sz="1850" spc="114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and</a:t>
            </a:r>
            <a:r>
              <a:rPr dirty="0" sz="1850" spc="14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unique</a:t>
            </a:r>
            <a:r>
              <a:rPr dirty="0" sz="1850" spc="16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rules</a:t>
            </a:r>
            <a:r>
              <a:rPr dirty="0" sz="1850" spc="14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could</a:t>
            </a:r>
            <a:r>
              <a:rPr dirty="0" sz="1850" spc="14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attract</a:t>
            </a:r>
            <a:r>
              <a:rPr dirty="0" sz="1850" spc="114">
                <a:latin typeface="Calibri"/>
                <a:cs typeface="Calibri"/>
              </a:rPr>
              <a:t> </a:t>
            </a:r>
            <a:r>
              <a:rPr dirty="0" sz="1850" spc="-50">
                <a:latin typeface="Calibri"/>
                <a:cs typeface="Calibri"/>
              </a:rPr>
              <a:t>a </a:t>
            </a:r>
            <a:r>
              <a:rPr dirty="0" sz="1850">
                <a:latin typeface="Calibri"/>
                <a:cs typeface="Calibri"/>
              </a:rPr>
              <a:t>large</a:t>
            </a:r>
            <a:r>
              <a:rPr dirty="0" sz="1850" spc="100">
                <a:latin typeface="Calibri"/>
                <a:cs typeface="Calibri"/>
              </a:rPr>
              <a:t> </a:t>
            </a:r>
            <a:r>
              <a:rPr dirty="0" sz="1850" spc="-10">
                <a:latin typeface="Calibri"/>
                <a:cs typeface="Calibri"/>
              </a:rPr>
              <a:t>audience.</a:t>
            </a:r>
            <a:endParaRPr sz="18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25"/>
              </a:spcBef>
            </a:pPr>
            <a:endParaRPr sz="1850">
              <a:latin typeface="Calibri"/>
              <a:cs typeface="Calibri"/>
            </a:endParaRPr>
          </a:p>
          <a:p>
            <a:pPr algn="just" marL="12700">
              <a:lnSpc>
                <a:spcPct val="100000"/>
              </a:lnSpc>
            </a:pPr>
            <a:r>
              <a:rPr dirty="0" sz="1850" b="1">
                <a:latin typeface="Calibri"/>
                <a:cs typeface="Calibri"/>
              </a:rPr>
              <a:t>Stakeholders</a:t>
            </a:r>
            <a:r>
              <a:rPr dirty="0" sz="1850" spc="190" b="1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1.Development</a:t>
            </a:r>
            <a:r>
              <a:rPr dirty="0" sz="1850" spc="18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Team</a:t>
            </a:r>
            <a:r>
              <a:rPr dirty="0" sz="1850" spc="190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2.Academic</a:t>
            </a:r>
            <a:r>
              <a:rPr dirty="0" sz="1850" spc="17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Supervisor</a:t>
            </a:r>
            <a:r>
              <a:rPr dirty="0" sz="1850" spc="19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3.End</a:t>
            </a:r>
            <a:r>
              <a:rPr dirty="0" sz="1850" spc="175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User</a:t>
            </a:r>
            <a:r>
              <a:rPr dirty="0" sz="1850" spc="204">
                <a:latin typeface="Calibri"/>
                <a:cs typeface="Calibri"/>
              </a:rPr>
              <a:t> </a:t>
            </a:r>
            <a:r>
              <a:rPr dirty="0" sz="1850">
                <a:latin typeface="Calibri"/>
                <a:cs typeface="Calibri"/>
              </a:rPr>
              <a:t>4.Game</a:t>
            </a:r>
            <a:r>
              <a:rPr dirty="0" sz="1850" spc="185">
                <a:latin typeface="Calibri"/>
                <a:cs typeface="Calibri"/>
              </a:rPr>
              <a:t> </a:t>
            </a:r>
            <a:r>
              <a:rPr dirty="0" sz="1850" spc="-10">
                <a:latin typeface="Calibri"/>
                <a:cs typeface="Calibri"/>
              </a:rPr>
              <a:t>Developers</a:t>
            </a:r>
            <a:endParaRPr sz="18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753600" cy="7315200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258267" y="626744"/>
            <a:ext cx="8686165" cy="86486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1899"/>
              </a:lnSpc>
              <a:spcBef>
                <a:spcPts val="95"/>
              </a:spcBef>
            </a:pPr>
            <a:r>
              <a:rPr dirty="0" sz="1800" b="1">
                <a:latin typeface="Calibri"/>
                <a:cs typeface="Calibri"/>
              </a:rPr>
              <a:t>Problem</a:t>
            </a:r>
            <a:r>
              <a:rPr dirty="0" sz="1800" spc="105" b="1">
                <a:latin typeface="Calibri"/>
                <a:cs typeface="Calibri"/>
              </a:rPr>
              <a:t> </a:t>
            </a:r>
            <a:r>
              <a:rPr dirty="0" sz="1800" b="1">
                <a:latin typeface="Calibri"/>
                <a:cs typeface="Calibri"/>
              </a:rPr>
              <a:t>statement</a:t>
            </a:r>
            <a:r>
              <a:rPr dirty="0" sz="1800" spc="135" b="1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We</a:t>
            </a:r>
            <a:r>
              <a:rPr dirty="0" sz="1800" spc="14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have</a:t>
            </a:r>
            <a:r>
              <a:rPr dirty="0" sz="1800" spc="12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been</a:t>
            </a:r>
            <a:r>
              <a:rPr dirty="0" sz="1800" spc="1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assigned</a:t>
            </a:r>
            <a:r>
              <a:rPr dirty="0" sz="1800" spc="10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the</a:t>
            </a:r>
            <a:r>
              <a:rPr dirty="0" sz="1800" spc="1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game</a:t>
            </a:r>
            <a:r>
              <a:rPr dirty="0" sz="1800" spc="1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that</a:t>
            </a:r>
            <a:r>
              <a:rPr dirty="0" sz="1800" spc="11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we</a:t>
            </a:r>
            <a:r>
              <a:rPr dirty="0" sz="1800" spc="14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are</a:t>
            </a:r>
            <a:r>
              <a:rPr dirty="0" sz="1800" spc="1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required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to</a:t>
            </a:r>
            <a:r>
              <a:rPr dirty="0" sz="1800" spc="13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create</a:t>
            </a:r>
            <a:r>
              <a:rPr dirty="0" sz="1800" spc="100">
                <a:latin typeface="Calibri"/>
                <a:cs typeface="Calibri"/>
              </a:rPr>
              <a:t> </a:t>
            </a:r>
            <a:r>
              <a:rPr dirty="0" sz="1800" spc="-20">
                <a:latin typeface="Calibri"/>
                <a:cs typeface="Calibri"/>
              </a:rPr>
              <a:t>from </a:t>
            </a:r>
            <a:r>
              <a:rPr dirty="0" sz="1800">
                <a:latin typeface="Calibri"/>
                <a:cs typeface="Calibri"/>
              </a:rPr>
              <a:t>the</a:t>
            </a:r>
            <a:r>
              <a:rPr dirty="0" sz="1800" spc="13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scratch</a:t>
            </a:r>
            <a:r>
              <a:rPr dirty="0" sz="1800" spc="8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utilizing</a:t>
            </a:r>
            <a:r>
              <a:rPr dirty="0" sz="1800" spc="15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the</a:t>
            </a:r>
            <a:r>
              <a:rPr dirty="0" sz="1800" spc="13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rules</a:t>
            </a:r>
            <a:r>
              <a:rPr dirty="0" sz="1800" spc="14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provided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and</a:t>
            </a:r>
            <a:r>
              <a:rPr dirty="0" sz="1800" spc="15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ensure</a:t>
            </a:r>
            <a:r>
              <a:rPr dirty="0" sz="1800" spc="1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that</a:t>
            </a:r>
            <a:r>
              <a:rPr dirty="0" sz="1800" spc="114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game</a:t>
            </a:r>
            <a:r>
              <a:rPr dirty="0" sz="1800" spc="13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is</a:t>
            </a:r>
            <a:r>
              <a:rPr dirty="0" sz="1800" spc="14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capable</a:t>
            </a:r>
            <a:r>
              <a:rPr dirty="0" sz="1800" spc="12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of</a:t>
            </a:r>
            <a:r>
              <a:rPr dirty="0" sz="1800" spc="13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automation </a:t>
            </a:r>
            <a:r>
              <a:rPr dirty="0" sz="1800">
                <a:latin typeface="Calibri"/>
                <a:cs typeface="Calibri"/>
              </a:rPr>
              <a:t>meaning</a:t>
            </a:r>
            <a:r>
              <a:rPr dirty="0" sz="1800" spc="11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that</a:t>
            </a:r>
            <a:r>
              <a:rPr dirty="0" sz="1800" spc="114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it</a:t>
            </a:r>
            <a:r>
              <a:rPr dirty="0" sz="1800" spc="13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can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play</a:t>
            </a:r>
            <a:r>
              <a:rPr dirty="0" sz="1800" spc="114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against</a:t>
            </a:r>
            <a:r>
              <a:rPr dirty="0" sz="1800" spc="114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the</a:t>
            </a:r>
            <a:r>
              <a:rPr dirty="0" sz="1800" spc="13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human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being</a:t>
            </a:r>
            <a:r>
              <a:rPr dirty="0" sz="1800" spc="1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without</a:t>
            </a:r>
            <a:r>
              <a:rPr dirty="0" sz="1800" spc="1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the</a:t>
            </a:r>
            <a:r>
              <a:rPr dirty="0" sz="1800" spc="114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need</a:t>
            </a:r>
            <a:r>
              <a:rPr dirty="0" sz="1800" spc="114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for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two</a:t>
            </a:r>
            <a:r>
              <a:rPr dirty="0" sz="1800" spc="12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people.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284224" y="4073779"/>
            <a:ext cx="8003540" cy="136842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650" spc="-10" b="1">
                <a:latin typeface="Calibri"/>
                <a:cs typeface="Calibri"/>
              </a:rPr>
              <a:t>Scope</a:t>
            </a:r>
            <a:endParaRPr sz="165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Calibri"/>
                <a:cs typeface="Calibri"/>
              </a:rPr>
              <a:t>This</a:t>
            </a:r>
            <a:r>
              <a:rPr dirty="0" sz="1800" spc="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project</a:t>
            </a:r>
            <a:r>
              <a:rPr dirty="0" sz="1800" spc="-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aims</a:t>
            </a:r>
            <a:r>
              <a:rPr dirty="0" sz="1800" spc="1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to</a:t>
            </a:r>
            <a:r>
              <a:rPr dirty="0" sz="1800" spc="1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integrate</a:t>
            </a:r>
            <a:r>
              <a:rPr dirty="0" sz="1800" spc="-1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</a:t>
            </a:r>
            <a:r>
              <a:rPr dirty="0" sz="1800" spc="3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reinforcement</a:t>
            </a:r>
            <a:r>
              <a:rPr dirty="0" sz="1800" spc="-1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learning</a:t>
            </a:r>
            <a:r>
              <a:rPr dirty="0" sz="1800" spc="-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(RL) agent</a:t>
            </a:r>
            <a:r>
              <a:rPr dirty="0" sz="1800" spc="-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into the</a:t>
            </a:r>
            <a:r>
              <a:rPr dirty="0" sz="1800" spc="2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OrOgins </a:t>
            </a:r>
            <a:r>
              <a:rPr dirty="0" sz="1750">
                <a:latin typeface="Calibri"/>
                <a:cs typeface="Calibri"/>
              </a:rPr>
              <a:t>strategy</a:t>
            </a:r>
            <a:r>
              <a:rPr dirty="0" sz="1750" spc="12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game,</a:t>
            </a:r>
            <a:r>
              <a:rPr dirty="0" sz="1750" spc="130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automating</a:t>
            </a:r>
            <a:r>
              <a:rPr dirty="0" sz="1750" spc="10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gameplay.</a:t>
            </a:r>
            <a:r>
              <a:rPr dirty="0" sz="1750" spc="120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It</a:t>
            </a:r>
            <a:r>
              <a:rPr dirty="0" sz="1750" spc="14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involves</a:t>
            </a:r>
            <a:r>
              <a:rPr dirty="0" sz="1750" spc="114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using</a:t>
            </a:r>
            <a:r>
              <a:rPr dirty="0" sz="1750" spc="12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Pygame</a:t>
            </a:r>
            <a:r>
              <a:rPr dirty="0" sz="1750" spc="13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to</a:t>
            </a:r>
            <a:r>
              <a:rPr dirty="0" sz="1750" spc="13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design</a:t>
            </a:r>
            <a:r>
              <a:rPr dirty="0" sz="1750" spc="130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and</a:t>
            </a:r>
            <a:r>
              <a:rPr dirty="0" sz="1750" spc="140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train</a:t>
            </a:r>
            <a:r>
              <a:rPr dirty="0" sz="1750" spc="125">
                <a:latin typeface="Calibri"/>
                <a:cs typeface="Calibri"/>
              </a:rPr>
              <a:t> </a:t>
            </a:r>
            <a:r>
              <a:rPr dirty="0" sz="1750" spc="-50">
                <a:latin typeface="Calibri"/>
                <a:cs typeface="Calibri"/>
              </a:rPr>
              <a:t>a </a:t>
            </a:r>
            <a:r>
              <a:rPr dirty="0" sz="1750">
                <a:latin typeface="Calibri"/>
                <a:cs typeface="Calibri"/>
              </a:rPr>
              <a:t>Proximal</a:t>
            </a:r>
            <a:r>
              <a:rPr dirty="0" sz="1750" spc="130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Policy</a:t>
            </a:r>
            <a:r>
              <a:rPr dirty="0" sz="1750" spc="15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Optimization</a:t>
            </a:r>
            <a:r>
              <a:rPr dirty="0" sz="1750" spc="14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(PPO)</a:t>
            </a:r>
            <a:r>
              <a:rPr dirty="0" sz="1750" spc="14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model,</a:t>
            </a:r>
            <a:r>
              <a:rPr dirty="0" sz="1750" spc="16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and</a:t>
            </a:r>
            <a:r>
              <a:rPr dirty="0" sz="1750" spc="160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Unity</a:t>
            </a:r>
            <a:r>
              <a:rPr dirty="0" sz="1750" spc="17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for</a:t>
            </a:r>
            <a:r>
              <a:rPr dirty="0" sz="1750" spc="17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creating</a:t>
            </a:r>
            <a:r>
              <a:rPr dirty="0" sz="1750" spc="13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a</a:t>
            </a:r>
            <a:r>
              <a:rPr dirty="0" sz="1750" spc="170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visually</a:t>
            </a:r>
            <a:r>
              <a:rPr dirty="0" sz="1750" spc="170">
                <a:latin typeface="Calibri"/>
                <a:cs typeface="Calibri"/>
              </a:rPr>
              <a:t> </a:t>
            </a:r>
            <a:r>
              <a:rPr dirty="0" sz="1750" spc="-10">
                <a:latin typeface="Calibri"/>
                <a:cs typeface="Calibri"/>
              </a:rPr>
              <a:t>enhanced </a:t>
            </a:r>
            <a:r>
              <a:rPr dirty="0" sz="1750">
                <a:latin typeface="Calibri"/>
                <a:cs typeface="Calibri"/>
              </a:rPr>
              <a:t>2D</a:t>
            </a:r>
            <a:r>
              <a:rPr dirty="0" sz="1750" spc="110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version</a:t>
            </a:r>
            <a:r>
              <a:rPr dirty="0" sz="1750" spc="7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of</a:t>
            </a:r>
            <a:r>
              <a:rPr dirty="0" sz="1750" spc="105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the</a:t>
            </a:r>
            <a:r>
              <a:rPr dirty="0" sz="1750" spc="114">
                <a:latin typeface="Calibri"/>
                <a:cs typeface="Calibri"/>
              </a:rPr>
              <a:t> </a:t>
            </a:r>
            <a:r>
              <a:rPr dirty="0" sz="1750">
                <a:latin typeface="Calibri"/>
                <a:cs typeface="Calibri"/>
              </a:rPr>
              <a:t>game.</a:t>
            </a:r>
            <a:r>
              <a:rPr dirty="0" sz="1750" spc="90">
                <a:latin typeface="Calibri"/>
                <a:cs typeface="Calibri"/>
              </a:rPr>
              <a:t> </a:t>
            </a:r>
            <a:r>
              <a:rPr dirty="0" sz="1750" spc="-50">
                <a:latin typeface="Calibri"/>
                <a:cs typeface="Calibri"/>
              </a:rPr>
              <a:t>.</a:t>
            </a:r>
            <a:endParaRPr sz="1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9753600" cy="7315200"/>
            <a:chOff x="0" y="0"/>
            <a:chExt cx="9753600" cy="73152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753600" cy="731520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27978" y="4113021"/>
              <a:ext cx="3057398" cy="2999740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50569" y="4161815"/>
              <a:ext cx="4322317" cy="2946146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2636520">
              <a:lnSpc>
                <a:spcPct val="100000"/>
              </a:lnSpc>
              <a:spcBef>
                <a:spcPts val="125"/>
              </a:spcBef>
            </a:pPr>
            <a:r>
              <a:rPr dirty="0" sz="2950">
                <a:solidFill>
                  <a:srgbClr val="072125"/>
                </a:solidFill>
              </a:rPr>
              <a:t>Game</a:t>
            </a:r>
            <a:r>
              <a:rPr dirty="0" sz="2950" spc="10">
                <a:solidFill>
                  <a:srgbClr val="072125"/>
                </a:solidFill>
              </a:rPr>
              <a:t> </a:t>
            </a:r>
            <a:r>
              <a:rPr dirty="0" sz="2950">
                <a:solidFill>
                  <a:srgbClr val="072125"/>
                </a:solidFill>
              </a:rPr>
              <a:t>Rules</a:t>
            </a:r>
            <a:r>
              <a:rPr dirty="0" sz="2950" spc="15">
                <a:solidFill>
                  <a:srgbClr val="072125"/>
                </a:solidFill>
              </a:rPr>
              <a:t> </a:t>
            </a:r>
            <a:r>
              <a:rPr dirty="0" sz="2950">
                <a:solidFill>
                  <a:srgbClr val="072125"/>
                </a:solidFill>
              </a:rPr>
              <a:t>and</a:t>
            </a:r>
            <a:r>
              <a:rPr dirty="0" sz="2950" spc="15">
                <a:solidFill>
                  <a:srgbClr val="072125"/>
                </a:solidFill>
              </a:rPr>
              <a:t> </a:t>
            </a:r>
            <a:r>
              <a:rPr dirty="0" sz="2950" spc="-10">
                <a:solidFill>
                  <a:srgbClr val="072125"/>
                </a:solidFill>
              </a:rPr>
              <a:t>Overview</a:t>
            </a:r>
            <a:endParaRPr sz="295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753600" cy="7315200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329895" y="846201"/>
            <a:ext cx="2273300" cy="22301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750" b="1">
                <a:solidFill>
                  <a:srgbClr val="072125"/>
                </a:solidFill>
                <a:latin typeface="Calibri"/>
                <a:cs typeface="Calibri"/>
              </a:rPr>
              <a:t>Domain</a:t>
            </a:r>
            <a:r>
              <a:rPr dirty="0" sz="1750" spc="114" b="1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750" spc="-10" b="1">
                <a:solidFill>
                  <a:srgbClr val="072125"/>
                </a:solidFill>
                <a:latin typeface="Calibri"/>
                <a:cs typeface="Calibri"/>
              </a:rPr>
              <a:t>Knowledge</a:t>
            </a:r>
            <a:endParaRPr sz="17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55"/>
              </a:spcBef>
            </a:pPr>
            <a:r>
              <a:rPr dirty="0" sz="1550">
                <a:solidFill>
                  <a:srgbClr val="072125"/>
                </a:solidFill>
                <a:latin typeface="Calibri"/>
                <a:cs typeface="Calibri"/>
              </a:rPr>
              <a:t>Movement</a:t>
            </a:r>
            <a:r>
              <a:rPr dirty="0" sz="1550" spc="75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550">
                <a:solidFill>
                  <a:srgbClr val="072125"/>
                </a:solidFill>
                <a:latin typeface="Calibri"/>
                <a:cs typeface="Calibri"/>
              </a:rPr>
              <a:t>Rules</a:t>
            </a:r>
            <a:r>
              <a:rPr dirty="0" sz="1550" spc="85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550" spc="-10">
                <a:solidFill>
                  <a:srgbClr val="072125"/>
                </a:solidFill>
                <a:latin typeface="Calibri"/>
                <a:cs typeface="Calibri"/>
              </a:rPr>
              <a:t>Elemental</a:t>
            </a: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5"/>
              </a:spcBef>
            </a:pP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550">
                <a:solidFill>
                  <a:srgbClr val="072125"/>
                </a:solidFill>
                <a:latin typeface="Calibri"/>
                <a:cs typeface="Calibri"/>
              </a:rPr>
              <a:t>Rules</a:t>
            </a:r>
            <a:r>
              <a:rPr dirty="0" sz="1550" spc="50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550">
                <a:solidFill>
                  <a:srgbClr val="072125"/>
                </a:solidFill>
                <a:latin typeface="Calibri"/>
                <a:cs typeface="Calibri"/>
              </a:rPr>
              <a:t>Capture</a:t>
            </a:r>
            <a:r>
              <a:rPr dirty="0" sz="1550" spc="90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550" spc="-10">
                <a:solidFill>
                  <a:srgbClr val="072125"/>
                </a:solidFill>
                <a:latin typeface="Calibri"/>
                <a:cs typeface="Calibri"/>
              </a:rPr>
              <a:t>Mechanics.</a:t>
            </a:r>
            <a:endParaRPr sz="1550">
              <a:latin typeface="Calibri"/>
              <a:cs typeface="Calibri"/>
            </a:endParaRPr>
          </a:p>
          <a:p>
            <a:pPr marL="12700" marR="606425">
              <a:lnSpc>
                <a:spcPct val="209700"/>
              </a:lnSpc>
              <a:spcBef>
                <a:spcPts val="5"/>
              </a:spcBef>
            </a:pPr>
            <a:r>
              <a:rPr dirty="0" sz="1550">
                <a:solidFill>
                  <a:srgbClr val="072125"/>
                </a:solidFill>
                <a:latin typeface="Calibri"/>
                <a:cs typeface="Calibri"/>
              </a:rPr>
              <a:t>Male/Female</a:t>
            </a:r>
            <a:r>
              <a:rPr dirty="0" sz="1550" spc="120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550" spc="-10">
                <a:solidFill>
                  <a:srgbClr val="072125"/>
                </a:solidFill>
                <a:latin typeface="Calibri"/>
                <a:cs typeface="Calibri"/>
              </a:rPr>
              <a:t>Pieces </a:t>
            </a:r>
            <a:r>
              <a:rPr dirty="0" sz="1550">
                <a:solidFill>
                  <a:srgbClr val="072125"/>
                </a:solidFill>
                <a:latin typeface="Calibri"/>
                <a:cs typeface="Calibri"/>
              </a:rPr>
              <a:t>Winning</a:t>
            </a:r>
            <a:r>
              <a:rPr dirty="0" sz="1550" spc="114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550" spc="-10">
                <a:solidFill>
                  <a:srgbClr val="072125"/>
                </a:solidFill>
                <a:latin typeface="Calibri"/>
                <a:cs typeface="Calibri"/>
              </a:rPr>
              <a:t>Conditions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29895" y="3641852"/>
            <a:ext cx="2299335" cy="118364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62865">
              <a:lnSpc>
                <a:spcPct val="100000"/>
              </a:lnSpc>
              <a:spcBef>
                <a:spcPts val="135"/>
              </a:spcBef>
            </a:pPr>
            <a:r>
              <a:rPr dirty="0" sz="1750" b="1">
                <a:solidFill>
                  <a:srgbClr val="072125"/>
                </a:solidFill>
                <a:latin typeface="Calibri"/>
                <a:cs typeface="Calibri"/>
              </a:rPr>
              <a:t>Data </a:t>
            </a:r>
            <a:r>
              <a:rPr dirty="0" sz="1750" spc="-10" b="1">
                <a:solidFill>
                  <a:srgbClr val="072125"/>
                </a:solidFill>
                <a:latin typeface="Calibri"/>
                <a:cs typeface="Calibri"/>
              </a:rPr>
              <a:t>Availability</a:t>
            </a:r>
            <a:endParaRPr sz="1750">
              <a:latin typeface="Calibri"/>
              <a:cs typeface="Calibri"/>
            </a:endParaRPr>
          </a:p>
          <a:p>
            <a:pPr marL="12700" marR="5080">
              <a:lnSpc>
                <a:spcPts val="1610"/>
              </a:lnSpc>
              <a:spcBef>
                <a:spcPts val="185"/>
              </a:spcBef>
            </a:pPr>
            <a:r>
              <a:rPr dirty="0" sz="1450">
                <a:latin typeface="Calibri"/>
                <a:cs typeface="Calibri"/>
              </a:rPr>
              <a:t>.</a:t>
            </a:r>
            <a:r>
              <a:rPr dirty="0" sz="1450">
                <a:solidFill>
                  <a:srgbClr val="072125"/>
                </a:solidFill>
                <a:latin typeface="Calibri"/>
                <a:cs typeface="Calibri"/>
              </a:rPr>
              <a:t>Synthetic</a:t>
            </a:r>
            <a:r>
              <a:rPr dirty="0" sz="1450" spc="155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450">
                <a:solidFill>
                  <a:srgbClr val="072125"/>
                </a:solidFill>
                <a:latin typeface="Calibri"/>
                <a:cs typeface="Calibri"/>
              </a:rPr>
              <a:t>data</a:t>
            </a:r>
            <a:r>
              <a:rPr dirty="0" sz="1450" spc="150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450">
                <a:solidFill>
                  <a:srgbClr val="072125"/>
                </a:solidFill>
                <a:latin typeface="Calibri"/>
                <a:cs typeface="Calibri"/>
              </a:rPr>
              <a:t>generated</a:t>
            </a:r>
            <a:r>
              <a:rPr dirty="0" sz="1450" spc="150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450" spc="-25">
                <a:solidFill>
                  <a:srgbClr val="072125"/>
                </a:solidFill>
                <a:latin typeface="Calibri"/>
                <a:cs typeface="Calibri"/>
              </a:rPr>
              <a:t>via </a:t>
            </a:r>
            <a:r>
              <a:rPr dirty="0" sz="1450">
                <a:solidFill>
                  <a:srgbClr val="072125"/>
                </a:solidFill>
                <a:latin typeface="Calibri"/>
                <a:cs typeface="Calibri"/>
              </a:rPr>
              <a:t>a</a:t>
            </a:r>
            <a:r>
              <a:rPr dirty="0" sz="1450" spc="40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450" spc="-10">
                <a:solidFill>
                  <a:srgbClr val="072125"/>
                </a:solidFill>
                <a:latin typeface="Calibri"/>
                <a:cs typeface="Calibri"/>
              </a:rPr>
              <a:t>custom</a:t>
            </a:r>
            <a:endParaRPr sz="1450">
              <a:latin typeface="Calibri"/>
              <a:cs typeface="Calibri"/>
            </a:endParaRPr>
          </a:p>
          <a:p>
            <a:pPr marL="12700" marR="333375">
              <a:lnSpc>
                <a:spcPts val="1720"/>
              </a:lnSpc>
              <a:spcBef>
                <a:spcPts val="185"/>
              </a:spcBef>
            </a:pPr>
            <a:r>
              <a:rPr dirty="0" sz="1450">
                <a:solidFill>
                  <a:srgbClr val="072125"/>
                </a:solidFill>
                <a:latin typeface="Calibri"/>
                <a:cs typeface="Calibri"/>
              </a:rPr>
              <a:t>game</a:t>
            </a:r>
            <a:r>
              <a:rPr dirty="0" sz="1450" spc="35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450">
                <a:solidFill>
                  <a:srgbClr val="072125"/>
                </a:solidFill>
                <a:latin typeface="Calibri"/>
                <a:cs typeface="Calibri"/>
              </a:rPr>
              <a:t>environment</a:t>
            </a:r>
            <a:r>
              <a:rPr dirty="0" sz="1450" spc="15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450" spc="-20">
                <a:solidFill>
                  <a:srgbClr val="072125"/>
                </a:solidFill>
                <a:latin typeface="Calibri"/>
                <a:cs typeface="Calibri"/>
              </a:rPr>
              <a:t>based </a:t>
            </a:r>
            <a:r>
              <a:rPr dirty="0" sz="1450">
                <a:solidFill>
                  <a:srgbClr val="072125"/>
                </a:solidFill>
                <a:latin typeface="Calibri"/>
                <a:cs typeface="Calibri"/>
              </a:rPr>
              <a:t>on</a:t>
            </a:r>
            <a:r>
              <a:rPr dirty="0" sz="1450" spc="20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450">
                <a:solidFill>
                  <a:srgbClr val="072125"/>
                </a:solidFill>
                <a:latin typeface="Calibri"/>
                <a:cs typeface="Calibri"/>
              </a:rPr>
              <a:t>state, action,</a:t>
            </a:r>
            <a:r>
              <a:rPr dirty="0" sz="1450" spc="40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450">
                <a:solidFill>
                  <a:srgbClr val="072125"/>
                </a:solidFill>
                <a:latin typeface="Calibri"/>
                <a:cs typeface="Calibri"/>
              </a:rPr>
              <a:t>and</a:t>
            </a:r>
            <a:r>
              <a:rPr dirty="0" sz="1450" spc="30">
                <a:solidFill>
                  <a:srgbClr val="072125"/>
                </a:solidFill>
                <a:latin typeface="Calibri"/>
                <a:cs typeface="Calibri"/>
              </a:rPr>
              <a:t> </a:t>
            </a:r>
            <a:r>
              <a:rPr dirty="0" sz="1450" spc="-50">
                <a:solidFill>
                  <a:srgbClr val="072125"/>
                </a:solidFill>
                <a:latin typeface="Calibri"/>
                <a:cs typeface="Calibri"/>
              </a:rPr>
              <a:t>r</a:t>
            </a:r>
            <a:endParaRPr sz="14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2025-04-07T11:58:08Z</dcterms:created>
  <dcterms:modified xsi:type="dcterms:W3CDTF">2025-04-07T11:58:08Z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name="Created" pid="2">
    <vt:filetime>2025-04-07T00:00:00Z</vt:filetime>
  </property>
  <property fmtid="{D5CDD505-2E9C-101B-9397-08002B2CF9AE}" name="LastSaved" pid="3">
    <vt:filetime>2025-04-07T00:00:00Z</vt:filetime>
  </property>
  <property fmtid="{D5CDD505-2E9C-101B-9397-08002B2CF9AE}" name="NXPowerLiteLastOptimized" pid="4">
    <vt:lpwstr>9904746</vt:lpwstr>
  </property>
  <property fmtid="{D5CDD505-2E9C-101B-9397-08002B2CF9AE}" name="NXPowerLiteSettings" pid="5">
    <vt:lpwstr>F7000400038000</vt:lpwstr>
  </property>
  <property fmtid="{D5CDD505-2E9C-101B-9397-08002B2CF9AE}" name="NXPowerLiteVersion" pid="6">
    <vt:lpwstr>S10.3.1</vt:lpwstr>
  </property>
  <property fmtid="{D5CDD505-2E9C-101B-9397-08002B2CF9AE}" name="Producer" pid="7">
    <vt:lpwstr>3-Heights(TM) PDF Security Shell 4.8.25.2 (http://www.pdf-tools.com)</vt:lpwstr>
  </property>
</Properties>
</file>